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62" r:id="rId5"/>
    <p:sldId id="263" r:id="rId6"/>
    <p:sldId id="259" r:id="rId7"/>
    <p:sldId id="260" r:id="rId8"/>
    <p:sldId id="261" r:id="rId9"/>
    <p:sldId id="266" r:id="rId10"/>
    <p:sldId id="267" r:id="rId11"/>
    <p:sldId id="268" r:id="rId12"/>
    <p:sldId id="265"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25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3924C7-35A5-4249-86E5-F30352F90974}" v="77" dt="2023-04-11T06:10:49.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il Badkul" userId="b3a132818e59e940" providerId="LiveId" clId="{D13924C7-35A5-4249-86E5-F30352F90974}"/>
    <pc:docChg chg="undo custSel addSld delSld modSld sldOrd">
      <pc:chgData name="Sanil Badkul" userId="b3a132818e59e940" providerId="LiveId" clId="{D13924C7-35A5-4249-86E5-F30352F90974}" dt="2023-04-11T06:10:49.542" v="1787" actId="2696"/>
      <pc:docMkLst>
        <pc:docMk/>
      </pc:docMkLst>
      <pc:sldChg chg="addSp delSp modSp mod">
        <pc:chgData name="Sanil Badkul" userId="b3a132818e59e940" providerId="LiveId" clId="{D13924C7-35A5-4249-86E5-F30352F90974}" dt="2023-03-10T09:39:22.161" v="747" actId="14100"/>
        <pc:sldMkLst>
          <pc:docMk/>
          <pc:sldMk cId="1765613901" sldId="256"/>
        </pc:sldMkLst>
        <pc:spChg chg="add del mod ord">
          <ac:chgData name="Sanil Badkul" userId="b3a132818e59e940" providerId="LiveId" clId="{D13924C7-35A5-4249-86E5-F30352F90974}" dt="2023-03-10T09:38:55.119" v="741" actId="478"/>
          <ac:spMkLst>
            <pc:docMk/>
            <pc:sldMk cId="1765613901" sldId="256"/>
            <ac:spMk id="2" creationId="{1433BDEE-CF7C-99E7-0351-755CDE332C68}"/>
          </ac:spMkLst>
        </pc:spChg>
        <pc:spChg chg="mod">
          <ac:chgData name="Sanil Badkul" userId="b3a132818e59e940" providerId="LiveId" clId="{D13924C7-35A5-4249-86E5-F30352F90974}" dt="2023-03-10T09:39:02.700" v="742" actId="20577"/>
          <ac:spMkLst>
            <pc:docMk/>
            <pc:sldMk cId="1765613901" sldId="256"/>
            <ac:spMk id="4" creationId="{5B44789C-5763-ADE3-4868-188C17C76ABE}"/>
          </ac:spMkLst>
        </pc:spChg>
        <pc:picChg chg="add mod">
          <ac:chgData name="Sanil Badkul" userId="b3a132818e59e940" providerId="LiveId" clId="{D13924C7-35A5-4249-86E5-F30352F90974}" dt="2023-03-10T09:39:22.161" v="747" actId="14100"/>
          <ac:picMkLst>
            <pc:docMk/>
            <pc:sldMk cId="1765613901" sldId="256"/>
            <ac:picMk id="5" creationId="{47AB9AC7-BFEE-06D3-F959-058E9D790C4C}"/>
          </ac:picMkLst>
        </pc:picChg>
      </pc:sldChg>
      <pc:sldChg chg="addSp modSp new mod setBg modClrScheme chgLayout">
        <pc:chgData name="Sanil Badkul" userId="b3a132818e59e940" providerId="LiveId" clId="{D13924C7-35A5-4249-86E5-F30352F90974}" dt="2023-04-11T06:04:30.399" v="1780" actId="20577"/>
        <pc:sldMkLst>
          <pc:docMk/>
          <pc:sldMk cId="2281977587" sldId="257"/>
        </pc:sldMkLst>
        <pc:spChg chg="mod ord">
          <ac:chgData name="Sanil Badkul" userId="b3a132818e59e940" providerId="LiveId" clId="{D13924C7-35A5-4249-86E5-F30352F90974}" dt="2023-03-10T10:33:28.454" v="1414" actId="14100"/>
          <ac:spMkLst>
            <pc:docMk/>
            <pc:sldMk cId="2281977587" sldId="257"/>
            <ac:spMk id="2" creationId="{5AB5812B-9332-6ED8-A3CA-2951D65F65A4}"/>
          </ac:spMkLst>
        </pc:spChg>
        <pc:spChg chg="add mod ord">
          <ac:chgData name="Sanil Badkul" userId="b3a132818e59e940" providerId="LiveId" clId="{D13924C7-35A5-4249-86E5-F30352F90974}" dt="2023-04-11T06:04:30.399" v="1780" actId="20577"/>
          <ac:spMkLst>
            <pc:docMk/>
            <pc:sldMk cId="2281977587" sldId="257"/>
            <ac:spMk id="3" creationId="{5BAE1427-C0EC-ADDE-78F3-C6540F6A4061}"/>
          </ac:spMkLst>
        </pc:spChg>
        <pc:picChg chg="add mod ord">
          <ac:chgData name="Sanil Badkul" userId="b3a132818e59e940" providerId="LiveId" clId="{D13924C7-35A5-4249-86E5-F30352F90974}" dt="2023-03-10T10:33:25.386" v="1413" actId="1076"/>
          <ac:picMkLst>
            <pc:docMk/>
            <pc:sldMk cId="2281977587" sldId="257"/>
            <ac:picMk id="5" creationId="{BA816BDA-9953-ECA7-43BA-E38B4EDF182C}"/>
          </ac:picMkLst>
        </pc:picChg>
      </pc:sldChg>
      <pc:sldChg chg="addSp delSp modSp new mod setBg">
        <pc:chgData name="Sanil Badkul" userId="b3a132818e59e940" providerId="LiveId" clId="{D13924C7-35A5-4249-86E5-F30352F90974}" dt="2023-03-10T10:26:05.690" v="1337" actId="20577"/>
        <pc:sldMkLst>
          <pc:docMk/>
          <pc:sldMk cId="3950300932" sldId="258"/>
        </pc:sldMkLst>
        <pc:spChg chg="mod">
          <ac:chgData name="Sanil Badkul" userId="b3a132818e59e940" providerId="LiveId" clId="{D13924C7-35A5-4249-86E5-F30352F90974}" dt="2023-03-10T10:25:36.980" v="1335" actId="1076"/>
          <ac:spMkLst>
            <pc:docMk/>
            <pc:sldMk cId="3950300932" sldId="258"/>
            <ac:spMk id="2" creationId="{5DFFA763-4E18-C266-1872-24DE458F33EB}"/>
          </ac:spMkLst>
        </pc:spChg>
        <pc:spChg chg="mod">
          <ac:chgData name="Sanil Badkul" userId="b3a132818e59e940" providerId="LiveId" clId="{D13924C7-35A5-4249-86E5-F30352F90974}" dt="2023-03-10T10:26:05.690" v="1337" actId="20577"/>
          <ac:spMkLst>
            <pc:docMk/>
            <pc:sldMk cId="3950300932" sldId="258"/>
            <ac:spMk id="3" creationId="{7B9D55C1-A43A-1059-F0C5-D4203E87845A}"/>
          </ac:spMkLst>
        </pc:spChg>
        <pc:picChg chg="add del mod">
          <ac:chgData name="Sanil Badkul" userId="b3a132818e59e940" providerId="LiveId" clId="{D13924C7-35A5-4249-86E5-F30352F90974}" dt="2023-03-10T10:14:54.372" v="1232" actId="21"/>
          <ac:picMkLst>
            <pc:docMk/>
            <pc:sldMk cId="3950300932" sldId="258"/>
            <ac:picMk id="5" creationId="{633A361F-43D9-8F7F-76B9-E17FE10BA73F}"/>
          </ac:picMkLst>
        </pc:picChg>
        <pc:picChg chg="add mod">
          <ac:chgData name="Sanil Badkul" userId="b3a132818e59e940" providerId="LiveId" clId="{D13924C7-35A5-4249-86E5-F30352F90974}" dt="2023-03-10T10:21:24.354" v="1286" actId="1076"/>
          <ac:picMkLst>
            <pc:docMk/>
            <pc:sldMk cId="3950300932" sldId="258"/>
            <ac:picMk id="7" creationId="{A562C957-777E-D518-491E-3E89950183D4}"/>
          </ac:picMkLst>
        </pc:picChg>
      </pc:sldChg>
      <pc:sldChg chg="addSp delSp modSp new mod ord setBg">
        <pc:chgData name="Sanil Badkul" userId="b3a132818e59e940" providerId="LiveId" clId="{D13924C7-35A5-4249-86E5-F30352F90974}" dt="2023-03-10T10:35:16.025" v="1433" actId="20577"/>
        <pc:sldMkLst>
          <pc:docMk/>
          <pc:sldMk cId="2478636774" sldId="259"/>
        </pc:sldMkLst>
        <pc:spChg chg="mod">
          <ac:chgData name="Sanil Badkul" userId="b3a132818e59e940" providerId="LiveId" clId="{D13924C7-35A5-4249-86E5-F30352F90974}" dt="2023-03-10T09:35:42.368" v="715" actId="207"/>
          <ac:spMkLst>
            <pc:docMk/>
            <pc:sldMk cId="2478636774" sldId="259"/>
            <ac:spMk id="2" creationId="{88CC4820-3EAF-B387-4E40-3FC4F13D860F}"/>
          </ac:spMkLst>
        </pc:spChg>
        <pc:spChg chg="mod">
          <ac:chgData name="Sanil Badkul" userId="b3a132818e59e940" providerId="LiveId" clId="{D13924C7-35A5-4249-86E5-F30352F90974}" dt="2023-03-10T10:35:16.025" v="1433" actId="20577"/>
          <ac:spMkLst>
            <pc:docMk/>
            <pc:sldMk cId="2478636774" sldId="259"/>
            <ac:spMk id="3" creationId="{43C037B3-6381-C200-D235-33615F671E25}"/>
          </ac:spMkLst>
        </pc:spChg>
        <pc:picChg chg="add del mod">
          <ac:chgData name="Sanil Badkul" userId="b3a132818e59e940" providerId="LiveId" clId="{D13924C7-35A5-4249-86E5-F30352F90974}" dt="2023-03-10T10:03:37.999" v="1209" actId="478"/>
          <ac:picMkLst>
            <pc:docMk/>
            <pc:sldMk cId="2478636774" sldId="259"/>
            <ac:picMk id="5" creationId="{3CF169E8-C579-1035-8B71-D6AA5EF48817}"/>
          </ac:picMkLst>
        </pc:picChg>
        <pc:picChg chg="add mod ord">
          <ac:chgData name="Sanil Badkul" userId="b3a132818e59e940" providerId="LiveId" clId="{D13924C7-35A5-4249-86E5-F30352F90974}" dt="2023-03-10T10:34:40.883" v="1417" actId="167"/>
          <ac:picMkLst>
            <pc:docMk/>
            <pc:sldMk cId="2478636774" sldId="259"/>
            <ac:picMk id="7" creationId="{CF404046-5181-07C0-C94F-D28448F2BAB4}"/>
          </ac:picMkLst>
        </pc:picChg>
      </pc:sldChg>
      <pc:sldChg chg="addSp modSp new mod ord setBg">
        <pc:chgData name="Sanil Badkul" userId="b3a132818e59e940" providerId="LiveId" clId="{D13924C7-35A5-4249-86E5-F30352F90974}" dt="2023-03-10T10:35:38.303" v="1436" actId="115"/>
        <pc:sldMkLst>
          <pc:docMk/>
          <pc:sldMk cId="3217530948" sldId="260"/>
        </pc:sldMkLst>
        <pc:spChg chg="mod">
          <ac:chgData name="Sanil Badkul" userId="b3a132818e59e940" providerId="LiveId" clId="{D13924C7-35A5-4249-86E5-F30352F90974}" dt="2023-03-10T09:36:08.326" v="721" actId="207"/>
          <ac:spMkLst>
            <pc:docMk/>
            <pc:sldMk cId="3217530948" sldId="260"/>
            <ac:spMk id="2" creationId="{100DA7F3-CCEF-6440-6BB3-2A1BD38AB8BF}"/>
          </ac:spMkLst>
        </pc:spChg>
        <pc:spChg chg="mod">
          <ac:chgData name="Sanil Badkul" userId="b3a132818e59e940" providerId="LiveId" clId="{D13924C7-35A5-4249-86E5-F30352F90974}" dt="2023-03-10T10:35:38.303" v="1436" actId="115"/>
          <ac:spMkLst>
            <pc:docMk/>
            <pc:sldMk cId="3217530948" sldId="260"/>
            <ac:spMk id="3" creationId="{63C6A320-707E-0BF6-50AC-DEB4D373C915}"/>
          </ac:spMkLst>
        </pc:spChg>
        <pc:picChg chg="add mod">
          <ac:chgData name="Sanil Badkul" userId="b3a132818e59e940" providerId="LiveId" clId="{D13924C7-35A5-4249-86E5-F30352F90974}" dt="2023-03-10T10:31:56.335" v="1398" actId="1076"/>
          <ac:picMkLst>
            <pc:docMk/>
            <pc:sldMk cId="3217530948" sldId="260"/>
            <ac:picMk id="5" creationId="{145051ED-100B-A9A2-65EE-8A9D8AF93C4E}"/>
          </ac:picMkLst>
        </pc:picChg>
        <pc:picChg chg="add mod">
          <ac:chgData name="Sanil Badkul" userId="b3a132818e59e940" providerId="LiveId" clId="{D13924C7-35A5-4249-86E5-F30352F90974}" dt="2023-03-10T10:31:15.865" v="1392" actId="1076"/>
          <ac:picMkLst>
            <pc:docMk/>
            <pc:sldMk cId="3217530948" sldId="260"/>
            <ac:picMk id="2050" creationId="{325BE525-3E4B-C97E-B70F-199446895618}"/>
          </ac:picMkLst>
        </pc:picChg>
      </pc:sldChg>
      <pc:sldChg chg="addSp modSp new add del mod setBg">
        <pc:chgData name="Sanil Badkul" userId="b3a132818e59e940" providerId="LiveId" clId="{D13924C7-35A5-4249-86E5-F30352F90974}" dt="2023-04-11T06:10:49.542" v="1787" actId="2696"/>
        <pc:sldMkLst>
          <pc:docMk/>
          <pc:sldMk cId="227912367" sldId="261"/>
        </pc:sldMkLst>
        <pc:spChg chg="mod">
          <ac:chgData name="Sanil Badkul" userId="b3a132818e59e940" providerId="LiveId" clId="{D13924C7-35A5-4249-86E5-F30352F90974}" dt="2023-03-10T10:37:09.308" v="1445" actId="1076"/>
          <ac:spMkLst>
            <pc:docMk/>
            <pc:sldMk cId="227912367" sldId="261"/>
            <ac:spMk id="2" creationId="{9A66AB69-EA2D-9282-31E1-642327020F13}"/>
          </ac:spMkLst>
        </pc:spChg>
        <pc:spChg chg="mod">
          <ac:chgData name="Sanil Badkul" userId="b3a132818e59e940" providerId="LiveId" clId="{D13924C7-35A5-4249-86E5-F30352F90974}" dt="2023-03-10T10:36:40.362" v="1438" actId="14100"/>
          <ac:spMkLst>
            <pc:docMk/>
            <pc:sldMk cId="227912367" sldId="261"/>
            <ac:spMk id="3" creationId="{FBB4A1D5-2E8D-1C68-2BDB-B1C47166C97F}"/>
          </ac:spMkLst>
        </pc:spChg>
        <pc:picChg chg="add mod">
          <ac:chgData name="Sanil Badkul" userId="b3a132818e59e940" providerId="LiveId" clId="{D13924C7-35A5-4249-86E5-F30352F90974}" dt="2023-03-10T10:37:21.127" v="1449" actId="1076"/>
          <ac:picMkLst>
            <pc:docMk/>
            <pc:sldMk cId="227912367" sldId="261"/>
            <ac:picMk id="5" creationId="{28899156-5A82-79F8-514E-7751A4EB6B1D}"/>
          </ac:picMkLst>
        </pc:picChg>
      </pc:sldChg>
      <pc:sldChg chg="addSp modSp new mod setBg">
        <pc:chgData name="Sanil Badkul" userId="b3a132818e59e940" providerId="LiveId" clId="{D13924C7-35A5-4249-86E5-F30352F90974}" dt="2023-03-10T10:28:19.345" v="1374" actId="1076"/>
        <pc:sldMkLst>
          <pc:docMk/>
          <pc:sldMk cId="3485737925" sldId="262"/>
        </pc:sldMkLst>
        <pc:spChg chg="mod">
          <ac:chgData name="Sanil Badkul" userId="b3a132818e59e940" providerId="LiveId" clId="{D13924C7-35A5-4249-86E5-F30352F90974}" dt="2023-03-10T10:27:29.888" v="1364" actId="1076"/>
          <ac:spMkLst>
            <pc:docMk/>
            <pc:sldMk cId="3485737925" sldId="262"/>
            <ac:spMk id="2" creationId="{FDD46AAE-9ECA-2B27-392C-1CC332DB2729}"/>
          </ac:spMkLst>
        </pc:spChg>
        <pc:spChg chg="mod">
          <ac:chgData name="Sanil Badkul" userId="b3a132818e59e940" providerId="LiveId" clId="{D13924C7-35A5-4249-86E5-F30352F90974}" dt="2023-03-10T10:27:19.175" v="1363" actId="27636"/>
          <ac:spMkLst>
            <pc:docMk/>
            <pc:sldMk cId="3485737925" sldId="262"/>
            <ac:spMk id="3" creationId="{2DC8DEC2-7931-E020-76A7-1B3813C67A26}"/>
          </ac:spMkLst>
        </pc:spChg>
        <pc:picChg chg="add mod">
          <ac:chgData name="Sanil Badkul" userId="b3a132818e59e940" providerId="LiveId" clId="{D13924C7-35A5-4249-86E5-F30352F90974}" dt="2023-03-10T10:28:19.345" v="1374" actId="1076"/>
          <ac:picMkLst>
            <pc:docMk/>
            <pc:sldMk cId="3485737925" sldId="262"/>
            <ac:picMk id="1026" creationId="{C8622439-6AE6-1F6E-06B9-ECFAD7BDDDAA}"/>
          </ac:picMkLst>
        </pc:picChg>
      </pc:sldChg>
      <pc:sldChg chg="addSp modSp new mod setBg">
        <pc:chgData name="Sanil Badkul" userId="b3a132818e59e940" providerId="LiveId" clId="{D13924C7-35A5-4249-86E5-F30352F90974}" dt="2023-03-10T10:38:57.140" v="1456" actId="20577"/>
        <pc:sldMkLst>
          <pc:docMk/>
          <pc:sldMk cId="1142213550" sldId="263"/>
        </pc:sldMkLst>
        <pc:spChg chg="mod">
          <ac:chgData name="Sanil Badkul" userId="b3a132818e59e940" providerId="LiveId" clId="{D13924C7-35A5-4249-86E5-F30352F90974}" dt="2023-03-10T10:38:57.140" v="1456" actId="20577"/>
          <ac:spMkLst>
            <pc:docMk/>
            <pc:sldMk cId="1142213550" sldId="263"/>
            <ac:spMk id="2" creationId="{045741EF-F6C0-78DB-023B-6EAC9AFAC760}"/>
          </ac:spMkLst>
        </pc:spChg>
        <pc:spChg chg="mod">
          <ac:chgData name="Sanil Badkul" userId="b3a132818e59e940" providerId="LiveId" clId="{D13924C7-35A5-4249-86E5-F30352F90974}" dt="2023-03-10T10:32:52.111" v="1404" actId="1076"/>
          <ac:spMkLst>
            <pc:docMk/>
            <pc:sldMk cId="1142213550" sldId="263"/>
            <ac:spMk id="3" creationId="{576924DC-40FC-9949-58BF-918E27AD873C}"/>
          </ac:spMkLst>
        </pc:spChg>
        <pc:picChg chg="add mod">
          <ac:chgData name="Sanil Badkul" userId="b3a132818e59e940" providerId="LiveId" clId="{D13924C7-35A5-4249-86E5-F30352F90974}" dt="2023-03-10T10:29:49.032" v="1384" actId="1076"/>
          <ac:picMkLst>
            <pc:docMk/>
            <pc:sldMk cId="1142213550" sldId="263"/>
            <ac:picMk id="5" creationId="{E4620EBB-F572-EE9C-892C-B142D7C24CA9}"/>
          </ac:picMkLst>
        </pc:picChg>
      </pc:sldChg>
      <pc:sldChg chg="addSp modSp new mod ord setBg modShow">
        <pc:chgData name="Sanil Badkul" userId="b3a132818e59e940" providerId="LiveId" clId="{D13924C7-35A5-4249-86E5-F30352F90974}" dt="2023-04-11T06:09:43.136" v="1783" actId="729"/>
        <pc:sldMkLst>
          <pc:docMk/>
          <pc:sldMk cId="4157494712" sldId="264"/>
        </pc:sldMkLst>
        <pc:spChg chg="mod">
          <ac:chgData name="Sanil Badkul" userId="b3a132818e59e940" providerId="LiveId" clId="{D13924C7-35A5-4249-86E5-F30352F90974}" dt="2023-03-10T09:51:30.802" v="1187" actId="2711"/>
          <ac:spMkLst>
            <pc:docMk/>
            <pc:sldMk cId="4157494712" sldId="264"/>
            <ac:spMk id="2" creationId="{662B08BE-25E9-2CCE-BBE8-F92C4CA721AA}"/>
          </ac:spMkLst>
        </pc:spChg>
        <pc:spChg chg="mod">
          <ac:chgData name="Sanil Badkul" userId="b3a132818e59e940" providerId="LiveId" clId="{D13924C7-35A5-4249-86E5-F30352F90974}" dt="2023-03-10T10:22:00.590" v="1293" actId="14100"/>
          <ac:spMkLst>
            <pc:docMk/>
            <pc:sldMk cId="4157494712" sldId="264"/>
            <ac:spMk id="3" creationId="{C0DE1FD4-F36D-C21D-E5D4-1D67006FE83C}"/>
          </ac:spMkLst>
        </pc:spChg>
        <pc:picChg chg="add mod">
          <ac:chgData name="Sanil Badkul" userId="b3a132818e59e940" providerId="LiveId" clId="{D13924C7-35A5-4249-86E5-F30352F90974}" dt="2023-03-10T10:22:14.059" v="1299" actId="14100"/>
          <ac:picMkLst>
            <pc:docMk/>
            <pc:sldMk cId="4157494712" sldId="264"/>
            <ac:picMk id="5" creationId="{CAB3E15F-29F0-AA35-3E32-E30B22C0583F}"/>
          </ac:picMkLst>
        </pc:picChg>
      </pc:sldChg>
      <pc:sldChg chg="modSp new mod ord setBg">
        <pc:chgData name="Sanil Badkul" userId="b3a132818e59e940" providerId="LiveId" clId="{D13924C7-35A5-4249-86E5-F30352F90974}" dt="2023-04-11T06:10:14.712" v="1785"/>
        <pc:sldMkLst>
          <pc:docMk/>
          <pc:sldMk cId="1675438487" sldId="265"/>
        </pc:sldMkLst>
        <pc:spChg chg="mod">
          <ac:chgData name="Sanil Badkul" userId="b3a132818e59e940" providerId="LiveId" clId="{D13924C7-35A5-4249-86E5-F30352F90974}" dt="2023-03-10T09:37:56.383" v="740" actId="207"/>
          <ac:spMkLst>
            <pc:docMk/>
            <pc:sldMk cId="1675438487" sldId="265"/>
            <ac:spMk id="2" creationId="{0E5DA157-9AF9-0F2B-9F3B-D21133D5BEEE}"/>
          </ac:spMkLst>
        </pc:spChg>
        <pc:spChg chg="mod">
          <ac:chgData name="Sanil Badkul" userId="b3a132818e59e940" providerId="LiveId" clId="{D13924C7-35A5-4249-86E5-F30352F90974}" dt="2023-03-10T10:37:45.955" v="1454" actId="20577"/>
          <ac:spMkLst>
            <pc:docMk/>
            <pc:sldMk cId="1675438487" sldId="265"/>
            <ac:spMk id="3" creationId="{5E42EFEB-5444-1059-8E28-60698B6E1045}"/>
          </ac:spMkLst>
        </pc:spChg>
      </pc:sldChg>
      <pc:sldChg chg="addSp delSp modSp new mod">
        <pc:chgData name="Sanil Badkul" userId="b3a132818e59e940" providerId="LiveId" clId="{D13924C7-35A5-4249-86E5-F30352F90974}" dt="2023-04-09T17:05:33.596" v="1523" actId="2711"/>
        <pc:sldMkLst>
          <pc:docMk/>
          <pc:sldMk cId="1188741217" sldId="266"/>
        </pc:sldMkLst>
        <pc:spChg chg="mod">
          <ac:chgData name="Sanil Badkul" userId="b3a132818e59e940" providerId="LiveId" clId="{D13924C7-35A5-4249-86E5-F30352F90974}" dt="2023-04-09T17:04:12.610" v="1515" actId="1076"/>
          <ac:spMkLst>
            <pc:docMk/>
            <pc:sldMk cId="1188741217" sldId="266"/>
            <ac:spMk id="2" creationId="{27D7FF44-3BDD-9DC0-768A-BCA10F620602}"/>
          </ac:spMkLst>
        </pc:spChg>
        <pc:spChg chg="del">
          <ac:chgData name="Sanil Badkul" userId="b3a132818e59e940" providerId="LiveId" clId="{D13924C7-35A5-4249-86E5-F30352F90974}" dt="2023-04-09T16:57:21.710" v="1458" actId="931"/>
          <ac:spMkLst>
            <pc:docMk/>
            <pc:sldMk cId="1188741217" sldId="266"/>
            <ac:spMk id="3" creationId="{2A5C37D1-BC41-8D42-A00C-1082BD85835A}"/>
          </ac:spMkLst>
        </pc:spChg>
        <pc:spChg chg="add mod">
          <ac:chgData name="Sanil Badkul" userId="b3a132818e59e940" providerId="LiveId" clId="{D13924C7-35A5-4249-86E5-F30352F90974}" dt="2023-04-09T17:05:33.596" v="1523" actId="2711"/>
          <ac:spMkLst>
            <pc:docMk/>
            <pc:sldMk cId="1188741217" sldId="266"/>
            <ac:spMk id="7" creationId="{1CF28CDB-08B4-A69C-9A91-45AC8283157F}"/>
          </ac:spMkLst>
        </pc:spChg>
        <pc:spChg chg="add del mod">
          <ac:chgData name="Sanil Badkul" userId="b3a132818e59e940" providerId="LiveId" clId="{D13924C7-35A5-4249-86E5-F30352F90974}" dt="2023-04-09T17:04:43.234" v="1519"/>
          <ac:spMkLst>
            <pc:docMk/>
            <pc:sldMk cId="1188741217" sldId="266"/>
            <ac:spMk id="9" creationId="{3BCE210B-85A4-AFD6-FD47-02F46D154040}"/>
          </ac:spMkLst>
        </pc:spChg>
        <pc:picChg chg="add mod ord">
          <ac:chgData name="Sanil Badkul" userId="b3a132818e59e940" providerId="LiveId" clId="{D13924C7-35A5-4249-86E5-F30352F90974}" dt="2023-04-09T17:04:07.311" v="1514" actId="1076"/>
          <ac:picMkLst>
            <pc:docMk/>
            <pc:sldMk cId="1188741217" sldId="266"/>
            <ac:picMk id="5" creationId="{66D4924D-427F-AF8A-F926-FE90E17676E6}"/>
          </ac:picMkLst>
        </pc:picChg>
      </pc:sldChg>
      <pc:sldChg chg="addSp delSp modSp new mod">
        <pc:chgData name="Sanil Badkul" userId="b3a132818e59e940" providerId="LiveId" clId="{D13924C7-35A5-4249-86E5-F30352F90974}" dt="2023-04-09T17:19:35.736" v="1772" actId="12"/>
        <pc:sldMkLst>
          <pc:docMk/>
          <pc:sldMk cId="3099591712" sldId="267"/>
        </pc:sldMkLst>
        <pc:spChg chg="mod">
          <ac:chgData name="Sanil Badkul" userId="b3a132818e59e940" providerId="LiveId" clId="{D13924C7-35A5-4249-86E5-F30352F90974}" dt="2023-04-09T17:05:47.634" v="1527"/>
          <ac:spMkLst>
            <pc:docMk/>
            <pc:sldMk cId="3099591712" sldId="267"/>
            <ac:spMk id="2" creationId="{899347D1-47E1-B0F2-6C4F-194EF28B5DB0}"/>
          </ac:spMkLst>
        </pc:spChg>
        <pc:spChg chg="del">
          <ac:chgData name="Sanil Badkul" userId="b3a132818e59e940" providerId="LiveId" clId="{D13924C7-35A5-4249-86E5-F30352F90974}" dt="2023-04-09T17:06:23.631" v="1528" actId="931"/>
          <ac:spMkLst>
            <pc:docMk/>
            <pc:sldMk cId="3099591712" sldId="267"/>
            <ac:spMk id="3" creationId="{9EAA7B6D-DFB4-72E4-CDD2-98C9B3749C6C}"/>
          </ac:spMkLst>
        </pc:spChg>
        <pc:spChg chg="add mod">
          <ac:chgData name="Sanil Badkul" userId="b3a132818e59e940" providerId="LiveId" clId="{D13924C7-35A5-4249-86E5-F30352F90974}" dt="2023-04-09T17:19:35.736" v="1772" actId="12"/>
          <ac:spMkLst>
            <pc:docMk/>
            <pc:sldMk cId="3099591712" sldId="267"/>
            <ac:spMk id="7" creationId="{57863022-D3C0-832D-233D-7C69A852CBED}"/>
          </ac:spMkLst>
        </pc:spChg>
        <pc:picChg chg="add mod">
          <ac:chgData name="Sanil Badkul" userId="b3a132818e59e940" providerId="LiveId" clId="{D13924C7-35A5-4249-86E5-F30352F90974}" dt="2023-04-09T17:06:37.592" v="1536" actId="962"/>
          <ac:picMkLst>
            <pc:docMk/>
            <pc:sldMk cId="3099591712" sldId="267"/>
            <ac:picMk id="5" creationId="{5AA5E113-790E-50EE-9CC1-7D1C9C2180DA}"/>
          </ac:picMkLst>
        </pc:picChg>
      </pc:sldChg>
      <pc:sldChg chg="addSp delSp modSp new mod">
        <pc:chgData name="Sanil Badkul" userId="b3a132818e59e940" providerId="LiveId" clId="{D13924C7-35A5-4249-86E5-F30352F90974}" dt="2023-04-09T17:18:12.543" v="1763" actId="255"/>
        <pc:sldMkLst>
          <pc:docMk/>
          <pc:sldMk cId="4124159361" sldId="268"/>
        </pc:sldMkLst>
        <pc:spChg chg="mod">
          <ac:chgData name="Sanil Badkul" userId="b3a132818e59e940" providerId="LiveId" clId="{D13924C7-35A5-4249-86E5-F30352F90974}" dt="2023-04-09T17:11:37.142" v="1678" actId="2711"/>
          <ac:spMkLst>
            <pc:docMk/>
            <pc:sldMk cId="4124159361" sldId="268"/>
            <ac:spMk id="2" creationId="{E182BBF7-9BD4-1E76-5754-246076B7D5A8}"/>
          </ac:spMkLst>
        </pc:spChg>
        <pc:spChg chg="del">
          <ac:chgData name="Sanil Badkul" userId="b3a132818e59e940" providerId="LiveId" clId="{D13924C7-35A5-4249-86E5-F30352F90974}" dt="2023-04-09T17:10:36.162" v="1637" actId="931"/>
          <ac:spMkLst>
            <pc:docMk/>
            <pc:sldMk cId="4124159361" sldId="268"/>
            <ac:spMk id="3" creationId="{A4CF9A8C-974E-79C4-A618-DDAE143718ED}"/>
          </ac:spMkLst>
        </pc:spChg>
        <pc:spChg chg="add mod">
          <ac:chgData name="Sanil Badkul" userId="b3a132818e59e940" providerId="LiveId" clId="{D13924C7-35A5-4249-86E5-F30352F90974}" dt="2023-04-09T17:12:31.967" v="1685" actId="255"/>
          <ac:spMkLst>
            <pc:docMk/>
            <pc:sldMk cId="4124159361" sldId="268"/>
            <ac:spMk id="7" creationId="{0AB00150-8EC3-A3D4-3114-45515813C18D}"/>
          </ac:spMkLst>
        </pc:spChg>
        <pc:spChg chg="add mod">
          <ac:chgData name="Sanil Badkul" userId="b3a132818e59e940" providerId="LiveId" clId="{D13924C7-35A5-4249-86E5-F30352F90974}" dt="2023-04-09T17:18:12.543" v="1763" actId="255"/>
          <ac:spMkLst>
            <pc:docMk/>
            <pc:sldMk cId="4124159361" sldId="268"/>
            <ac:spMk id="9" creationId="{B2A3D0F4-CB9E-BAB0-7893-5DA7D1206149}"/>
          </ac:spMkLst>
        </pc:spChg>
        <pc:picChg chg="add mod ord">
          <ac:chgData name="Sanil Badkul" userId="b3a132818e59e940" providerId="LiveId" clId="{D13924C7-35A5-4249-86E5-F30352F90974}" dt="2023-04-09T17:13:31.395" v="1692" actId="1076"/>
          <ac:picMkLst>
            <pc:docMk/>
            <pc:sldMk cId="4124159361" sldId="268"/>
            <ac:picMk id="5" creationId="{85AF48A7-96BE-C9DB-5667-AE13728FB4C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5D6E18-D067-4575-90DE-788A531A6945}" type="datetimeFigureOut">
              <a:rPr lang="en-IN" smtClean="0"/>
              <a:t>10-04-2023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8BA70-94B6-4670-9025-16CF198581A9}" type="slidenum">
              <a:rPr lang="en-IN" smtClean="0"/>
              <a:t>‹#›</a:t>
            </a:fld>
            <a:endParaRPr lang="en-IN"/>
          </a:p>
        </p:txBody>
      </p:sp>
    </p:spTree>
    <p:extLst>
      <p:ext uri="{BB962C8B-B14F-4D97-AF65-F5344CB8AC3E}">
        <p14:creationId xmlns:p14="http://schemas.microsoft.com/office/powerpoint/2010/main" val="1575403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9A8BA70-94B6-4670-9025-16CF198581A9}" type="slidenum">
              <a:rPr lang="en-IN" smtClean="0"/>
              <a:t>5</a:t>
            </a:fld>
            <a:endParaRPr lang="en-IN"/>
          </a:p>
        </p:txBody>
      </p:sp>
    </p:spTree>
    <p:extLst>
      <p:ext uri="{BB962C8B-B14F-4D97-AF65-F5344CB8AC3E}">
        <p14:creationId xmlns:p14="http://schemas.microsoft.com/office/powerpoint/2010/main" val="424697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9A8BA70-94B6-4670-9025-16CF198581A9}" type="slidenum">
              <a:rPr lang="en-IN" smtClean="0"/>
              <a:t>12</a:t>
            </a:fld>
            <a:endParaRPr lang="en-IN"/>
          </a:p>
        </p:txBody>
      </p:sp>
    </p:spTree>
    <p:extLst>
      <p:ext uri="{BB962C8B-B14F-4D97-AF65-F5344CB8AC3E}">
        <p14:creationId xmlns:p14="http://schemas.microsoft.com/office/powerpoint/2010/main" val="284160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18CEE-13FE-DCF8-CFE3-954DC5DFFB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8778A8A-4BA1-057B-6F36-E068C32A8D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159818E-8335-E3FE-6307-E712419C960D}"/>
              </a:ext>
            </a:extLst>
          </p:cNvPr>
          <p:cNvSpPr>
            <a:spLocks noGrp="1"/>
          </p:cNvSpPr>
          <p:nvPr>
            <p:ph type="dt" sz="half" idx="10"/>
          </p:nvPr>
        </p:nvSpPr>
        <p:spPr/>
        <p:txBody>
          <a:bodyPr/>
          <a:lstStyle/>
          <a:p>
            <a:fld id="{CA71A655-1891-4D4E-BC9D-48A2C352DA29}" type="datetimeFigureOut">
              <a:rPr lang="en-IN" smtClean="0"/>
              <a:t>10-04-2023</a:t>
            </a:fld>
            <a:endParaRPr lang="en-IN"/>
          </a:p>
        </p:txBody>
      </p:sp>
      <p:sp>
        <p:nvSpPr>
          <p:cNvPr id="5" name="Footer Placeholder 4">
            <a:extLst>
              <a:ext uri="{FF2B5EF4-FFF2-40B4-BE49-F238E27FC236}">
                <a16:creationId xmlns:a16="http://schemas.microsoft.com/office/drawing/2014/main" id="{0F397CE9-B1FB-73C6-0952-2668456129D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1D3F4F-0ED9-4DFE-6854-58F2E1B501D7}"/>
              </a:ext>
            </a:extLst>
          </p:cNvPr>
          <p:cNvSpPr>
            <a:spLocks noGrp="1"/>
          </p:cNvSpPr>
          <p:nvPr>
            <p:ph type="sldNum" sz="quarter" idx="12"/>
          </p:nvPr>
        </p:nvSpPr>
        <p:spPr/>
        <p:txBody>
          <a:bodyPr/>
          <a:lstStyle/>
          <a:p>
            <a:fld id="{1986716B-A10B-42DB-BAA8-D1E1CB5EF433}" type="slidenum">
              <a:rPr lang="en-IN" smtClean="0"/>
              <a:t>‹#›</a:t>
            </a:fld>
            <a:endParaRPr lang="en-IN"/>
          </a:p>
        </p:txBody>
      </p:sp>
    </p:spTree>
    <p:extLst>
      <p:ext uri="{BB962C8B-B14F-4D97-AF65-F5344CB8AC3E}">
        <p14:creationId xmlns:p14="http://schemas.microsoft.com/office/powerpoint/2010/main" val="4044299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358A-E85A-0055-46FF-535F55CDECB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46A73CB-4F62-937F-5D0B-E0D10AE23C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9ECDBC1-2036-5A22-814D-376AB474F0E1}"/>
              </a:ext>
            </a:extLst>
          </p:cNvPr>
          <p:cNvSpPr>
            <a:spLocks noGrp="1"/>
          </p:cNvSpPr>
          <p:nvPr>
            <p:ph type="dt" sz="half" idx="10"/>
          </p:nvPr>
        </p:nvSpPr>
        <p:spPr/>
        <p:txBody>
          <a:bodyPr/>
          <a:lstStyle/>
          <a:p>
            <a:fld id="{CA71A655-1891-4D4E-BC9D-48A2C352DA29}" type="datetimeFigureOut">
              <a:rPr lang="en-IN" smtClean="0"/>
              <a:t>10-04-2023</a:t>
            </a:fld>
            <a:endParaRPr lang="en-IN"/>
          </a:p>
        </p:txBody>
      </p:sp>
      <p:sp>
        <p:nvSpPr>
          <p:cNvPr id="5" name="Footer Placeholder 4">
            <a:extLst>
              <a:ext uri="{FF2B5EF4-FFF2-40B4-BE49-F238E27FC236}">
                <a16:creationId xmlns:a16="http://schemas.microsoft.com/office/drawing/2014/main" id="{4733902C-4122-460C-888B-C1294D654E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F949F8-0086-F314-5BB5-1C17504D1297}"/>
              </a:ext>
            </a:extLst>
          </p:cNvPr>
          <p:cNvSpPr>
            <a:spLocks noGrp="1"/>
          </p:cNvSpPr>
          <p:nvPr>
            <p:ph type="sldNum" sz="quarter" idx="12"/>
          </p:nvPr>
        </p:nvSpPr>
        <p:spPr/>
        <p:txBody>
          <a:bodyPr/>
          <a:lstStyle/>
          <a:p>
            <a:fld id="{1986716B-A10B-42DB-BAA8-D1E1CB5EF433}" type="slidenum">
              <a:rPr lang="en-IN" smtClean="0"/>
              <a:t>‹#›</a:t>
            </a:fld>
            <a:endParaRPr lang="en-IN"/>
          </a:p>
        </p:txBody>
      </p:sp>
    </p:spTree>
    <p:extLst>
      <p:ext uri="{BB962C8B-B14F-4D97-AF65-F5344CB8AC3E}">
        <p14:creationId xmlns:p14="http://schemas.microsoft.com/office/powerpoint/2010/main" val="849835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8CCA92-ADDD-DB7C-C998-140D4A30A3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27AC6F1-442F-D285-4A1B-FE5BAD423F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3BCC27-9DA8-6539-A489-662968CC9AB5}"/>
              </a:ext>
            </a:extLst>
          </p:cNvPr>
          <p:cNvSpPr>
            <a:spLocks noGrp="1"/>
          </p:cNvSpPr>
          <p:nvPr>
            <p:ph type="dt" sz="half" idx="10"/>
          </p:nvPr>
        </p:nvSpPr>
        <p:spPr/>
        <p:txBody>
          <a:bodyPr/>
          <a:lstStyle/>
          <a:p>
            <a:fld id="{CA71A655-1891-4D4E-BC9D-48A2C352DA29}" type="datetimeFigureOut">
              <a:rPr lang="en-IN" smtClean="0"/>
              <a:t>10-04-2023</a:t>
            </a:fld>
            <a:endParaRPr lang="en-IN"/>
          </a:p>
        </p:txBody>
      </p:sp>
      <p:sp>
        <p:nvSpPr>
          <p:cNvPr id="5" name="Footer Placeholder 4">
            <a:extLst>
              <a:ext uri="{FF2B5EF4-FFF2-40B4-BE49-F238E27FC236}">
                <a16:creationId xmlns:a16="http://schemas.microsoft.com/office/drawing/2014/main" id="{45DEDC3C-130F-B16A-3102-46B841B429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1F5526-B499-FD06-4E4A-313A9CD4BA83}"/>
              </a:ext>
            </a:extLst>
          </p:cNvPr>
          <p:cNvSpPr>
            <a:spLocks noGrp="1"/>
          </p:cNvSpPr>
          <p:nvPr>
            <p:ph type="sldNum" sz="quarter" idx="12"/>
          </p:nvPr>
        </p:nvSpPr>
        <p:spPr/>
        <p:txBody>
          <a:bodyPr/>
          <a:lstStyle/>
          <a:p>
            <a:fld id="{1986716B-A10B-42DB-BAA8-D1E1CB5EF433}" type="slidenum">
              <a:rPr lang="en-IN" smtClean="0"/>
              <a:t>‹#›</a:t>
            </a:fld>
            <a:endParaRPr lang="en-IN"/>
          </a:p>
        </p:txBody>
      </p:sp>
    </p:spTree>
    <p:extLst>
      <p:ext uri="{BB962C8B-B14F-4D97-AF65-F5344CB8AC3E}">
        <p14:creationId xmlns:p14="http://schemas.microsoft.com/office/powerpoint/2010/main" val="1442468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E356A-03D9-DEE9-9BC8-4C3376ED22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DEDD1FA-B38D-B446-B58A-264CF4CA09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32B7B1-0FC9-01AA-E175-C40192ACA4C1}"/>
              </a:ext>
            </a:extLst>
          </p:cNvPr>
          <p:cNvSpPr>
            <a:spLocks noGrp="1"/>
          </p:cNvSpPr>
          <p:nvPr>
            <p:ph type="dt" sz="half" idx="10"/>
          </p:nvPr>
        </p:nvSpPr>
        <p:spPr/>
        <p:txBody>
          <a:bodyPr/>
          <a:lstStyle/>
          <a:p>
            <a:fld id="{CA71A655-1891-4D4E-BC9D-48A2C352DA29}" type="datetimeFigureOut">
              <a:rPr lang="en-IN" smtClean="0"/>
              <a:t>10-04-2023</a:t>
            </a:fld>
            <a:endParaRPr lang="en-IN"/>
          </a:p>
        </p:txBody>
      </p:sp>
      <p:sp>
        <p:nvSpPr>
          <p:cNvPr id="5" name="Footer Placeholder 4">
            <a:extLst>
              <a:ext uri="{FF2B5EF4-FFF2-40B4-BE49-F238E27FC236}">
                <a16:creationId xmlns:a16="http://schemas.microsoft.com/office/drawing/2014/main" id="{1A885B75-7A95-C3BD-DEDF-3C21D9A585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378D3F-4C92-7C62-9F44-2F06FE9922D0}"/>
              </a:ext>
            </a:extLst>
          </p:cNvPr>
          <p:cNvSpPr>
            <a:spLocks noGrp="1"/>
          </p:cNvSpPr>
          <p:nvPr>
            <p:ph type="sldNum" sz="quarter" idx="12"/>
          </p:nvPr>
        </p:nvSpPr>
        <p:spPr/>
        <p:txBody>
          <a:bodyPr/>
          <a:lstStyle/>
          <a:p>
            <a:fld id="{1986716B-A10B-42DB-BAA8-D1E1CB5EF433}" type="slidenum">
              <a:rPr lang="en-IN" smtClean="0"/>
              <a:t>‹#›</a:t>
            </a:fld>
            <a:endParaRPr lang="en-IN"/>
          </a:p>
        </p:txBody>
      </p:sp>
    </p:spTree>
    <p:extLst>
      <p:ext uri="{BB962C8B-B14F-4D97-AF65-F5344CB8AC3E}">
        <p14:creationId xmlns:p14="http://schemas.microsoft.com/office/powerpoint/2010/main" val="3313269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83414-1CCC-845D-E68A-6C0F6BACDE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AD76FC2-F606-85BE-8D4A-FFB58202F2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0DF5F8-C4AD-3C7E-2B9F-9ED72DC6FAB9}"/>
              </a:ext>
            </a:extLst>
          </p:cNvPr>
          <p:cNvSpPr>
            <a:spLocks noGrp="1"/>
          </p:cNvSpPr>
          <p:nvPr>
            <p:ph type="dt" sz="half" idx="10"/>
          </p:nvPr>
        </p:nvSpPr>
        <p:spPr/>
        <p:txBody>
          <a:bodyPr/>
          <a:lstStyle/>
          <a:p>
            <a:fld id="{CA71A655-1891-4D4E-BC9D-48A2C352DA29}" type="datetimeFigureOut">
              <a:rPr lang="en-IN" smtClean="0"/>
              <a:t>10-04-2023</a:t>
            </a:fld>
            <a:endParaRPr lang="en-IN"/>
          </a:p>
        </p:txBody>
      </p:sp>
      <p:sp>
        <p:nvSpPr>
          <p:cNvPr id="5" name="Footer Placeholder 4">
            <a:extLst>
              <a:ext uri="{FF2B5EF4-FFF2-40B4-BE49-F238E27FC236}">
                <a16:creationId xmlns:a16="http://schemas.microsoft.com/office/drawing/2014/main" id="{BAFC59A5-6C9D-75B3-6793-94735FB0F1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1F793E-D4F3-2560-6C7F-8525EA507A7E}"/>
              </a:ext>
            </a:extLst>
          </p:cNvPr>
          <p:cNvSpPr>
            <a:spLocks noGrp="1"/>
          </p:cNvSpPr>
          <p:nvPr>
            <p:ph type="sldNum" sz="quarter" idx="12"/>
          </p:nvPr>
        </p:nvSpPr>
        <p:spPr/>
        <p:txBody>
          <a:bodyPr/>
          <a:lstStyle/>
          <a:p>
            <a:fld id="{1986716B-A10B-42DB-BAA8-D1E1CB5EF433}" type="slidenum">
              <a:rPr lang="en-IN" smtClean="0"/>
              <a:t>‹#›</a:t>
            </a:fld>
            <a:endParaRPr lang="en-IN"/>
          </a:p>
        </p:txBody>
      </p:sp>
    </p:spTree>
    <p:extLst>
      <p:ext uri="{BB962C8B-B14F-4D97-AF65-F5344CB8AC3E}">
        <p14:creationId xmlns:p14="http://schemas.microsoft.com/office/powerpoint/2010/main" val="4173256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27315-333A-BD53-69B7-D26302F41A1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7BCF7D-9725-5330-8CF4-A62F515AEF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366D3A3-83CA-F513-9821-42D5661FB0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A99D5F-7BF5-1C9F-DE79-2D8D9D364A4F}"/>
              </a:ext>
            </a:extLst>
          </p:cNvPr>
          <p:cNvSpPr>
            <a:spLocks noGrp="1"/>
          </p:cNvSpPr>
          <p:nvPr>
            <p:ph type="dt" sz="half" idx="10"/>
          </p:nvPr>
        </p:nvSpPr>
        <p:spPr/>
        <p:txBody>
          <a:bodyPr/>
          <a:lstStyle/>
          <a:p>
            <a:fld id="{CA71A655-1891-4D4E-BC9D-48A2C352DA29}" type="datetimeFigureOut">
              <a:rPr lang="en-IN" smtClean="0"/>
              <a:t>10-04-2023</a:t>
            </a:fld>
            <a:endParaRPr lang="en-IN"/>
          </a:p>
        </p:txBody>
      </p:sp>
      <p:sp>
        <p:nvSpPr>
          <p:cNvPr id="6" name="Footer Placeholder 5">
            <a:extLst>
              <a:ext uri="{FF2B5EF4-FFF2-40B4-BE49-F238E27FC236}">
                <a16:creationId xmlns:a16="http://schemas.microsoft.com/office/drawing/2014/main" id="{CE9601CD-0E71-E1C2-06EF-A1B7DD313A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EFD607-6300-3B3A-3147-B5294D531C19}"/>
              </a:ext>
            </a:extLst>
          </p:cNvPr>
          <p:cNvSpPr>
            <a:spLocks noGrp="1"/>
          </p:cNvSpPr>
          <p:nvPr>
            <p:ph type="sldNum" sz="quarter" idx="12"/>
          </p:nvPr>
        </p:nvSpPr>
        <p:spPr/>
        <p:txBody>
          <a:bodyPr/>
          <a:lstStyle/>
          <a:p>
            <a:fld id="{1986716B-A10B-42DB-BAA8-D1E1CB5EF433}" type="slidenum">
              <a:rPr lang="en-IN" smtClean="0"/>
              <a:t>‹#›</a:t>
            </a:fld>
            <a:endParaRPr lang="en-IN"/>
          </a:p>
        </p:txBody>
      </p:sp>
    </p:spTree>
    <p:extLst>
      <p:ext uri="{BB962C8B-B14F-4D97-AF65-F5344CB8AC3E}">
        <p14:creationId xmlns:p14="http://schemas.microsoft.com/office/powerpoint/2010/main" val="2912435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BD2E3-066A-48B5-B95A-052A6230D8C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5243F3-3FC1-3255-E18D-7AEFCC7FD2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96E11C-AC78-0219-2C16-62D36C1444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0163A63-8DA2-64A1-21A2-1D293CA10D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D78857-260F-4EAA-DDBD-53E175C2CC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C9B493F-1334-8729-9B6E-D499C94ACEC7}"/>
              </a:ext>
            </a:extLst>
          </p:cNvPr>
          <p:cNvSpPr>
            <a:spLocks noGrp="1"/>
          </p:cNvSpPr>
          <p:nvPr>
            <p:ph type="dt" sz="half" idx="10"/>
          </p:nvPr>
        </p:nvSpPr>
        <p:spPr/>
        <p:txBody>
          <a:bodyPr/>
          <a:lstStyle/>
          <a:p>
            <a:fld id="{CA71A655-1891-4D4E-BC9D-48A2C352DA29}" type="datetimeFigureOut">
              <a:rPr lang="en-IN" smtClean="0"/>
              <a:t>10-04-2023</a:t>
            </a:fld>
            <a:endParaRPr lang="en-IN"/>
          </a:p>
        </p:txBody>
      </p:sp>
      <p:sp>
        <p:nvSpPr>
          <p:cNvPr id="8" name="Footer Placeholder 7">
            <a:extLst>
              <a:ext uri="{FF2B5EF4-FFF2-40B4-BE49-F238E27FC236}">
                <a16:creationId xmlns:a16="http://schemas.microsoft.com/office/drawing/2014/main" id="{3664DAE3-2664-57BC-807A-B8342422C15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DE00BA4-3342-E8FC-C0CB-834E2C15C096}"/>
              </a:ext>
            </a:extLst>
          </p:cNvPr>
          <p:cNvSpPr>
            <a:spLocks noGrp="1"/>
          </p:cNvSpPr>
          <p:nvPr>
            <p:ph type="sldNum" sz="quarter" idx="12"/>
          </p:nvPr>
        </p:nvSpPr>
        <p:spPr/>
        <p:txBody>
          <a:bodyPr/>
          <a:lstStyle/>
          <a:p>
            <a:fld id="{1986716B-A10B-42DB-BAA8-D1E1CB5EF433}" type="slidenum">
              <a:rPr lang="en-IN" smtClean="0"/>
              <a:t>‹#›</a:t>
            </a:fld>
            <a:endParaRPr lang="en-IN"/>
          </a:p>
        </p:txBody>
      </p:sp>
    </p:spTree>
    <p:extLst>
      <p:ext uri="{BB962C8B-B14F-4D97-AF65-F5344CB8AC3E}">
        <p14:creationId xmlns:p14="http://schemas.microsoft.com/office/powerpoint/2010/main" val="1799386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052A6-B400-FF38-EB85-851769123EC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EF2841-3C42-AF0B-19C1-A37EE7E1699D}"/>
              </a:ext>
            </a:extLst>
          </p:cNvPr>
          <p:cNvSpPr>
            <a:spLocks noGrp="1"/>
          </p:cNvSpPr>
          <p:nvPr>
            <p:ph type="dt" sz="half" idx="10"/>
          </p:nvPr>
        </p:nvSpPr>
        <p:spPr/>
        <p:txBody>
          <a:bodyPr/>
          <a:lstStyle/>
          <a:p>
            <a:fld id="{CA71A655-1891-4D4E-BC9D-48A2C352DA29}" type="datetimeFigureOut">
              <a:rPr lang="en-IN" smtClean="0"/>
              <a:t>10-04-2023</a:t>
            </a:fld>
            <a:endParaRPr lang="en-IN"/>
          </a:p>
        </p:txBody>
      </p:sp>
      <p:sp>
        <p:nvSpPr>
          <p:cNvPr id="4" name="Footer Placeholder 3">
            <a:extLst>
              <a:ext uri="{FF2B5EF4-FFF2-40B4-BE49-F238E27FC236}">
                <a16:creationId xmlns:a16="http://schemas.microsoft.com/office/drawing/2014/main" id="{F3F34E7C-2A84-3676-B565-588B34AC38A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A805AD4-D00A-B3DC-BF44-3DAB41849165}"/>
              </a:ext>
            </a:extLst>
          </p:cNvPr>
          <p:cNvSpPr>
            <a:spLocks noGrp="1"/>
          </p:cNvSpPr>
          <p:nvPr>
            <p:ph type="sldNum" sz="quarter" idx="12"/>
          </p:nvPr>
        </p:nvSpPr>
        <p:spPr/>
        <p:txBody>
          <a:bodyPr/>
          <a:lstStyle/>
          <a:p>
            <a:fld id="{1986716B-A10B-42DB-BAA8-D1E1CB5EF433}" type="slidenum">
              <a:rPr lang="en-IN" smtClean="0"/>
              <a:t>‹#›</a:t>
            </a:fld>
            <a:endParaRPr lang="en-IN"/>
          </a:p>
        </p:txBody>
      </p:sp>
    </p:spTree>
    <p:extLst>
      <p:ext uri="{BB962C8B-B14F-4D97-AF65-F5344CB8AC3E}">
        <p14:creationId xmlns:p14="http://schemas.microsoft.com/office/powerpoint/2010/main" val="2038388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E11706-3037-CE97-D9E0-458B9EF19B5F}"/>
              </a:ext>
            </a:extLst>
          </p:cNvPr>
          <p:cNvSpPr>
            <a:spLocks noGrp="1"/>
          </p:cNvSpPr>
          <p:nvPr>
            <p:ph type="dt" sz="half" idx="10"/>
          </p:nvPr>
        </p:nvSpPr>
        <p:spPr/>
        <p:txBody>
          <a:bodyPr/>
          <a:lstStyle/>
          <a:p>
            <a:fld id="{CA71A655-1891-4D4E-BC9D-48A2C352DA29}" type="datetimeFigureOut">
              <a:rPr lang="en-IN" smtClean="0"/>
              <a:t>10-04-2023</a:t>
            </a:fld>
            <a:endParaRPr lang="en-IN"/>
          </a:p>
        </p:txBody>
      </p:sp>
      <p:sp>
        <p:nvSpPr>
          <p:cNvPr id="3" name="Footer Placeholder 2">
            <a:extLst>
              <a:ext uri="{FF2B5EF4-FFF2-40B4-BE49-F238E27FC236}">
                <a16:creationId xmlns:a16="http://schemas.microsoft.com/office/drawing/2014/main" id="{A072B98F-8D60-A6F0-ADDC-7B9366A6C96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4C13C7C-2CAB-3FC3-207D-3F58379AB136}"/>
              </a:ext>
            </a:extLst>
          </p:cNvPr>
          <p:cNvSpPr>
            <a:spLocks noGrp="1"/>
          </p:cNvSpPr>
          <p:nvPr>
            <p:ph type="sldNum" sz="quarter" idx="12"/>
          </p:nvPr>
        </p:nvSpPr>
        <p:spPr/>
        <p:txBody>
          <a:bodyPr/>
          <a:lstStyle/>
          <a:p>
            <a:fld id="{1986716B-A10B-42DB-BAA8-D1E1CB5EF433}" type="slidenum">
              <a:rPr lang="en-IN" smtClean="0"/>
              <a:t>‹#›</a:t>
            </a:fld>
            <a:endParaRPr lang="en-IN"/>
          </a:p>
        </p:txBody>
      </p:sp>
    </p:spTree>
    <p:extLst>
      <p:ext uri="{BB962C8B-B14F-4D97-AF65-F5344CB8AC3E}">
        <p14:creationId xmlns:p14="http://schemas.microsoft.com/office/powerpoint/2010/main" val="521338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77ADC-F9BE-1C57-C1BC-CA8124F552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B040FBB-61B4-4685-4AE9-BCE49D6973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CABB7E1-3CD3-C5F5-EBCF-F48701603F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FEB4D9-3B4B-F56A-15B0-DAF03D22BC26}"/>
              </a:ext>
            </a:extLst>
          </p:cNvPr>
          <p:cNvSpPr>
            <a:spLocks noGrp="1"/>
          </p:cNvSpPr>
          <p:nvPr>
            <p:ph type="dt" sz="half" idx="10"/>
          </p:nvPr>
        </p:nvSpPr>
        <p:spPr/>
        <p:txBody>
          <a:bodyPr/>
          <a:lstStyle/>
          <a:p>
            <a:fld id="{CA71A655-1891-4D4E-BC9D-48A2C352DA29}" type="datetimeFigureOut">
              <a:rPr lang="en-IN" smtClean="0"/>
              <a:t>10-04-2023</a:t>
            </a:fld>
            <a:endParaRPr lang="en-IN"/>
          </a:p>
        </p:txBody>
      </p:sp>
      <p:sp>
        <p:nvSpPr>
          <p:cNvPr id="6" name="Footer Placeholder 5">
            <a:extLst>
              <a:ext uri="{FF2B5EF4-FFF2-40B4-BE49-F238E27FC236}">
                <a16:creationId xmlns:a16="http://schemas.microsoft.com/office/drawing/2014/main" id="{46E3A7C3-0477-1B0A-17B0-97459376CB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3F8C65-13CC-1CCB-900C-2CBFAB7B05C7}"/>
              </a:ext>
            </a:extLst>
          </p:cNvPr>
          <p:cNvSpPr>
            <a:spLocks noGrp="1"/>
          </p:cNvSpPr>
          <p:nvPr>
            <p:ph type="sldNum" sz="quarter" idx="12"/>
          </p:nvPr>
        </p:nvSpPr>
        <p:spPr/>
        <p:txBody>
          <a:bodyPr/>
          <a:lstStyle/>
          <a:p>
            <a:fld id="{1986716B-A10B-42DB-BAA8-D1E1CB5EF433}" type="slidenum">
              <a:rPr lang="en-IN" smtClean="0"/>
              <a:t>‹#›</a:t>
            </a:fld>
            <a:endParaRPr lang="en-IN"/>
          </a:p>
        </p:txBody>
      </p:sp>
    </p:spTree>
    <p:extLst>
      <p:ext uri="{BB962C8B-B14F-4D97-AF65-F5344CB8AC3E}">
        <p14:creationId xmlns:p14="http://schemas.microsoft.com/office/powerpoint/2010/main" val="2372193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97E23-A836-E4AE-88BE-06E20DBA0B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796843A-CE92-402F-2969-407103CF80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798D30E-1F13-7692-7499-20B07D9AEB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678F5D-71AC-E8F4-0EA4-90C9001A0B2F}"/>
              </a:ext>
            </a:extLst>
          </p:cNvPr>
          <p:cNvSpPr>
            <a:spLocks noGrp="1"/>
          </p:cNvSpPr>
          <p:nvPr>
            <p:ph type="dt" sz="half" idx="10"/>
          </p:nvPr>
        </p:nvSpPr>
        <p:spPr/>
        <p:txBody>
          <a:bodyPr/>
          <a:lstStyle/>
          <a:p>
            <a:fld id="{CA71A655-1891-4D4E-BC9D-48A2C352DA29}" type="datetimeFigureOut">
              <a:rPr lang="en-IN" smtClean="0"/>
              <a:t>10-04-2023</a:t>
            </a:fld>
            <a:endParaRPr lang="en-IN"/>
          </a:p>
        </p:txBody>
      </p:sp>
      <p:sp>
        <p:nvSpPr>
          <p:cNvPr id="6" name="Footer Placeholder 5">
            <a:extLst>
              <a:ext uri="{FF2B5EF4-FFF2-40B4-BE49-F238E27FC236}">
                <a16:creationId xmlns:a16="http://schemas.microsoft.com/office/drawing/2014/main" id="{C9F6D230-B2E5-9267-7DB2-9DA43228F3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C74E243-A4F5-F58A-1634-33DB9C35F09B}"/>
              </a:ext>
            </a:extLst>
          </p:cNvPr>
          <p:cNvSpPr>
            <a:spLocks noGrp="1"/>
          </p:cNvSpPr>
          <p:nvPr>
            <p:ph type="sldNum" sz="quarter" idx="12"/>
          </p:nvPr>
        </p:nvSpPr>
        <p:spPr/>
        <p:txBody>
          <a:bodyPr/>
          <a:lstStyle/>
          <a:p>
            <a:fld id="{1986716B-A10B-42DB-BAA8-D1E1CB5EF433}" type="slidenum">
              <a:rPr lang="en-IN" smtClean="0"/>
              <a:t>‹#›</a:t>
            </a:fld>
            <a:endParaRPr lang="en-IN"/>
          </a:p>
        </p:txBody>
      </p:sp>
    </p:spTree>
    <p:extLst>
      <p:ext uri="{BB962C8B-B14F-4D97-AF65-F5344CB8AC3E}">
        <p14:creationId xmlns:p14="http://schemas.microsoft.com/office/powerpoint/2010/main" val="1784024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320931-41AC-C475-0B47-F533AF8133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50467F5-E575-AC3B-7FD2-117F5AEBBF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E76D5A-0779-B2DF-128D-5B722B6163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71A655-1891-4D4E-BC9D-48A2C352DA29}" type="datetimeFigureOut">
              <a:rPr lang="en-IN" smtClean="0"/>
              <a:t>10-04-2023</a:t>
            </a:fld>
            <a:endParaRPr lang="en-IN"/>
          </a:p>
        </p:txBody>
      </p:sp>
      <p:sp>
        <p:nvSpPr>
          <p:cNvPr id="5" name="Footer Placeholder 4">
            <a:extLst>
              <a:ext uri="{FF2B5EF4-FFF2-40B4-BE49-F238E27FC236}">
                <a16:creationId xmlns:a16="http://schemas.microsoft.com/office/drawing/2014/main" id="{AAB5E5B3-8AD4-902E-B5A8-02743B4C0F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26BD602-7089-5538-BABA-04591DDD1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86716B-A10B-42DB-BAA8-D1E1CB5EF433}" type="slidenum">
              <a:rPr lang="en-IN" smtClean="0"/>
              <a:t>‹#›</a:t>
            </a:fld>
            <a:endParaRPr lang="en-IN"/>
          </a:p>
        </p:txBody>
      </p:sp>
    </p:spTree>
    <p:extLst>
      <p:ext uri="{BB962C8B-B14F-4D97-AF65-F5344CB8AC3E}">
        <p14:creationId xmlns:p14="http://schemas.microsoft.com/office/powerpoint/2010/main" val="3959887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44789C-5763-ADE3-4868-188C17C76ABE}"/>
              </a:ext>
            </a:extLst>
          </p:cNvPr>
          <p:cNvSpPr>
            <a:spLocks noGrp="1"/>
          </p:cNvSpPr>
          <p:nvPr>
            <p:ph type="title"/>
          </p:nvPr>
        </p:nvSpPr>
        <p:spPr>
          <a:xfrm>
            <a:off x="838200" y="365125"/>
            <a:ext cx="10515600" cy="6156445"/>
          </a:xfrm>
        </p:spPr>
        <p:txBody>
          <a:bodyPr>
            <a:normAutofit/>
          </a:bodyPr>
          <a:lstStyle/>
          <a:p>
            <a:pPr algn="ctr"/>
            <a:endParaRPr lang="en-IN" sz="6600" b="1">
              <a:solidFill>
                <a:schemeClr val="accent4"/>
              </a:solidFill>
              <a:latin typeface="Poppins" panose="00000800000000000000" pitchFamily="2" charset="0"/>
              <a:cs typeface="Poppins" panose="00000800000000000000" pitchFamily="2" charset="0"/>
            </a:endParaRPr>
          </a:p>
        </p:txBody>
      </p:sp>
      <p:pic>
        <p:nvPicPr>
          <p:cNvPr id="5" name="Picture 4" descr="Logo&#10;&#10;Description automatically generated">
            <a:extLst>
              <a:ext uri="{FF2B5EF4-FFF2-40B4-BE49-F238E27FC236}">
                <a16:creationId xmlns:a16="http://schemas.microsoft.com/office/drawing/2014/main" id="{47AB9AC7-BFEE-06D3-F959-058E9D790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65613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347D1-47E1-B0F2-6C4F-194EF28B5DB0}"/>
              </a:ext>
            </a:extLst>
          </p:cNvPr>
          <p:cNvSpPr>
            <a:spLocks noGrp="1"/>
          </p:cNvSpPr>
          <p:nvPr>
            <p:ph type="title"/>
          </p:nvPr>
        </p:nvSpPr>
        <p:spPr/>
        <p:txBody>
          <a:bodyPr/>
          <a:lstStyle/>
          <a:p>
            <a:endParaRPr lang="en-IN"/>
          </a:p>
        </p:txBody>
      </p:sp>
      <p:pic>
        <p:nvPicPr>
          <p:cNvPr id="5" name="Content Placeholder 4" descr="Background pattern">
            <a:extLst>
              <a:ext uri="{FF2B5EF4-FFF2-40B4-BE49-F238E27FC236}">
                <a16:creationId xmlns:a16="http://schemas.microsoft.com/office/drawing/2014/main" id="{5AA5E113-790E-50EE-9CC1-7D1C9C2180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7" name="TextBox 6">
            <a:extLst>
              <a:ext uri="{FF2B5EF4-FFF2-40B4-BE49-F238E27FC236}">
                <a16:creationId xmlns:a16="http://schemas.microsoft.com/office/drawing/2014/main" id="{57863022-D3C0-832D-233D-7C69A852CBED}"/>
              </a:ext>
            </a:extLst>
          </p:cNvPr>
          <p:cNvSpPr txBox="1"/>
          <p:nvPr/>
        </p:nvSpPr>
        <p:spPr>
          <a:xfrm>
            <a:off x="375557" y="615468"/>
            <a:ext cx="11440885" cy="6063198"/>
          </a:xfrm>
          <a:prstGeom prst="rect">
            <a:avLst/>
          </a:prstGeom>
          <a:noFill/>
        </p:spPr>
        <p:txBody>
          <a:bodyPr wrap="square">
            <a:spAutoFit/>
          </a:bodyPr>
          <a:lstStyle/>
          <a:p>
            <a:pPr rtl="0">
              <a:spcBef>
                <a:spcPts val="0"/>
              </a:spcBef>
              <a:spcAft>
                <a:spcPts val="0"/>
              </a:spcAft>
            </a:pPr>
            <a:r>
              <a:rPr lang="en-US" sz="4000" b="1" i="0" u="none" strike="noStrike">
                <a:solidFill>
                  <a:schemeClr val="bg1"/>
                </a:solidFill>
                <a:effectLst/>
                <a:latin typeface="Poppins Black" panose="00000A00000000000000" pitchFamily="2" charset="0"/>
                <a:cs typeface="Poppins Black" panose="00000A00000000000000" pitchFamily="2" charset="0"/>
              </a:rPr>
              <a:t>Collaboration with Sponsors (Income)</a:t>
            </a:r>
            <a:br>
              <a:rPr lang="en-US" sz="2400" b="1" i="0" u="none" strike="noStrike">
                <a:solidFill>
                  <a:schemeClr val="bg1"/>
                </a:solidFill>
                <a:effectLst/>
                <a:latin typeface="DM Sans" pitchFamily="2" charset="0"/>
              </a:rPr>
            </a:br>
            <a:br>
              <a:rPr lang="en-US" sz="2400" b="1" i="0" u="none" strike="noStrike">
                <a:solidFill>
                  <a:schemeClr val="bg1"/>
                </a:solidFill>
                <a:effectLst/>
                <a:latin typeface="DM Sans" pitchFamily="2" charset="0"/>
              </a:rPr>
            </a:br>
            <a:endParaRPr lang="en-US" b="0">
              <a:solidFill>
                <a:schemeClr val="bg1"/>
              </a:solidFill>
              <a:effectLst/>
            </a:endParaRPr>
          </a:p>
          <a:p>
            <a:pPr marL="285750" indent="-285750" rtl="0">
              <a:spcBef>
                <a:spcPts val="0"/>
              </a:spcBef>
              <a:spcAft>
                <a:spcPts val="0"/>
              </a:spcAft>
              <a:buFont typeface="Arial" panose="020B0604020202020204" pitchFamily="34" charset="0"/>
              <a:buChar char="•"/>
            </a:pPr>
            <a:r>
              <a:rPr lang="en-US" sz="1800" b="1" i="0" u="none" strike="noStrike">
                <a:solidFill>
                  <a:schemeClr val="bg1"/>
                </a:solidFill>
                <a:effectLst/>
                <a:latin typeface="Poppins Medium" panose="00000600000000000000" pitchFamily="2" charset="0"/>
                <a:cs typeface="Poppins Medium" panose="00000600000000000000" pitchFamily="2" charset="0"/>
              </a:rPr>
              <a:t>Advertising Revenue</a:t>
            </a:r>
            <a:r>
              <a:rPr lang="en-US" sz="1800" b="0" i="0" u="none" strike="noStrike">
                <a:solidFill>
                  <a:schemeClr val="bg1"/>
                </a:solidFill>
                <a:effectLst/>
                <a:latin typeface="Poppins Medium" panose="00000600000000000000" pitchFamily="2" charset="0"/>
                <a:cs typeface="Poppins Medium" panose="00000600000000000000" pitchFamily="2" charset="0"/>
              </a:rPr>
              <a:t> : We aim to generate revenue by selling ad space on our screens to local and national advertisers.</a:t>
            </a:r>
            <a:br>
              <a:rPr lang="en-US" sz="1800" b="0" i="0" u="none" strike="noStrike">
                <a:solidFill>
                  <a:schemeClr val="bg1"/>
                </a:solidFill>
                <a:effectLst/>
                <a:latin typeface="Poppins Medium" panose="00000600000000000000" pitchFamily="2" charset="0"/>
                <a:cs typeface="Poppins Medium" panose="00000600000000000000" pitchFamily="2" charset="0"/>
              </a:rPr>
            </a:br>
            <a:br>
              <a:rPr lang="en-US" sz="1800" b="0" i="0" u="none" strike="noStrike">
                <a:solidFill>
                  <a:schemeClr val="bg1"/>
                </a:solidFill>
                <a:effectLst/>
                <a:latin typeface="Poppins Medium" panose="00000600000000000000" pitchFamily="2" charset="0"/>
                <a:cs typeface="Poppins Medium" panose="00000600000000000000" pitchFamily="2" charset="0"/>
              </a:rPr>
            </a:br>
            <a:r>
              <a:rPr lang="en-US" sz="1800" b="1" i="0" u="none" strike="noStrike">
                <a:solidFill>
                  <a:schemeClr val="bg1"/>
                </a:solidFill>
                <a:effectLst/>
                <a:latin typeface="Poppins Medium" panose="00000600000000000000" pitchFamily="2" charset="0"/>
                <a:cs typeface="Poppins Medium" panose="00000600000000000000" pitchFamily="2" charset="0"/>
              </a:rPr>
              <a:t>Subscription Model: </a:t>
            </a:r>
            <a:r>
              <a:rPr lang="en-US" sz="1800" b="0" i="0" u="none" strike="noStrike">
                <a:solidFill>
                  <a:schemeClr val="bg1"/>
                </a:solidFill>
                <a:effectLst/>
                <a:latin typeface="Poppins Medium" panose="00000600000000000000" pitchFamily="2" charset="0"/>
                <a:cs typeface="Poppins Medium" panose="00000600000000000000" pitchFamily="2" charset="0"/>
              </a:rPr>
              <a:t>The DOOH company can also offer a subscription model to local businesses that want to display their ads on the screens regularly. This can provide a stable and predictable revenue stream.</a:t>
            </a:r>
            <a:endParaRPr lang="en-US" b="0">
              <a:solidFill>
                <a:schemeClr val="bg1"/>
              </a:solidFill>
              <a:effectLst/>
              <a:latin typeface="Poppins Medium" panose="00000600000000000000" pitchFamily="2" charset="0"/>
              <a:cs typeface="Poppins Medium" panose="00000600000000000000" pitchFamily="2" charset="0"/>
            </a:endParaRPr>
          </a:p>
          <a:p>
            <a:pPr marL="285750" indent="-285750" rtl="0">
              <a:spcBef>
                <a:spcPts val="0"/>
              </a:spcBef>
              <a:spcAft>
                <a:spcPts val="0"/>
              </a:spcAft>
              <a:buFont typeface="Arial" panose="020B0604020202020204" pitchFamily="34" charset="0"/>
              <a:buChar char="•"/>
            </a:pPr>
            <a:br>
              <a:rPr lang="en-US" sz="1800" b="1" i="0" u="none" strike="noStrike">
                <a:solidFill>
                  <a:schemeClr val="bg1"/>
                </a:solidFill>
                <a:effectLst/>
                <a:latin typeface="Poppins Medium" panose="00000600000000000000" pitchFamily="2" charset="0"/>
                <a:cs typeface="Poppins Medium" panose="00000600000000000000" pitchFamily="2" charset="0"/>
              </a:rPr>
            </a:br>
            <a:r>
              <a:rPr lang="en-US" sz="1800" b="1" i="0" u="none" strike="noStrike">
                <a:solidFill>
                  <a:schemeClr val="bg1"/>
                </a:solidFill>
                <a:effectLst/>
                <a:latin typeface="Poppins Medium" panose="00000600000000000000" pitchFamily="2" charset="0"/>
                <a:cs typeface="Poppins Medium" panose="00000600000000000000" pitchFamily="2" charset="0"/>
              </a:rPr>
              <a:t>Content Creation</a:t>
            </a:r>
            <a:r>
              <a:rPr lang="en-US" sz="1800" b="0" i="0" u="none" strike="noStrike">
                <a:solidFill>
                  <a:schemeClr val="bg1"/>
                </a:solidFill>
                <a:effectLst/>
                <a:latin typeface="Poppins Medium" panose="00000600000000000000" pitchFamily="2" charset="0"/>
                <a:cs typeface="Poppins Medium" panose="00000600000000000000" pitchFamily="2" charset="0"/>
              </a:rPr>
              <a:t> : The company can offer content creation services to us as we have expertise in the field. For that we can charge a fee from them. These ads can further be broadcasted on screens as well as on digital platforms.</a:t>
            </a:r>
            <a:endParaRPr lang="en-US" b="0">
              <a:solidFill>
                <a:schemeClr val="bg1"/>
              </a:solidFill>
              <a:effectLst/>
              <a:latin typeface="Poppins Medium" panose="00000600000000000000" pitchFamily="2" charset="0"/>
              <a:cs typeface="Poppins Medium" panose="00000600000000000000" pitchFamily="2" charset="0"/>
            </a:endParaRPr>
          </a:p>
          <a:p>
            <a:pPr rtl="0">
              <a:spcBef>
                <a:spcPts val="0"/>
              </a:spcBef>
              <a:spcAft>
                <a:spcPts val="0"/>
              </a:spcAft>
            </a:pPr>
            <a:endParaRPr lang="en-US">
              <a:solidFill>
                <a:schemeClr val="bg1"/>
              </a:solidFill>
              <a:latin typeface="Poppins Medium" panose="00000600000000000000" pitchFamily="2" charset="0"/>
              <a:cs typeface="Poppins Medium" panose="00000600000000000000" pitchFamily="2" charset="0"/>
            </a:endParaRPr>
          </a:p>
          <a:p>
            <a:pPr marL="285750" indent="-285750" rtl="0">
              <a:spcBef>
                <a:spcPts val="0"/>
              </a:spcBef>
              <a:spcAft>
                <a:spcPts val="0"/>
              </a:spcAft>
              <a:buFont typeface="Arial" panose="020B0604020202020204" pitchFamily="34" charset="0"/>
              <a:buChar char="•"/>
            </a:pPr>
            <a:r>
              <a:rPr lang="en-US" sz="1800" b="1" i="0" u="none" strike="noStrike">
                <a:solidFill>
                  <a:schemeClr val="bg1"/>
                </a:solidFill>
                <a:effectLst/>
                <a:latin typeface="Poppins Medium" panose="00000600000000000000" pitchFamily="2" charset="0"/>
                <a:cs typeface="Poppins Medium" panose="00000600000000000000" pitchFamily="2" charset="0"/>
              </a:rPr>
              <a:t>Data Analytics</a:t>
            </a:r>
            <a:r>
              <a:rPr lang="en-US" sz="1800" b="0" i="0" u="none" strike="noStrike">
                <a:solidFill>
                  <a:schemeClr val="bg1"/>
                </a:solidFill>
                <a:effectLst/>
                <a:latin typeface="Poppins Medium" panose="00000600000000000000" pitchFamily="2" charset="0"/>
                <a:cs typeface="Poppins Medium" panose="00000600000000000000" pitchFamily="2" charset="0"/>
              </a:rPr>
              <a:t> : Creating a backend data analytic center to collect responses for ads being broadcasted on various platforms. </a:t>
            </a:r>
            <a:br>
              <a:rPr lang="en-US" sz="1800" b="0" i="0" u="none" strike="noStrike">
                <a:solidFill>
                  <a:schemeClr val="bg1"/>
                </a:solidFill>
                <a:effectLst/>
                <a:latin typeface="Poppins Medium" panose="00000600000000000000" pitchFamily="2" charset="0"/>
                <a:cs typeface="Poppins Medium" panose="00000600000000000000" pitchFamily="2" charset="0"/>
              </a:rPr>
            </a:br>
            <a:r>
              <a:rPr lang="en-US" sz="1800" b="0" i="0" u="none" strike="noStrike">
                <a:solidFill>
                  <a:schemeClr val="bg1"/>
                </a:solidFill>
                <a:effectLst/>
                <a:latin typeface="Poppins Medium" panose="00000600000000000000" pitchFamily="2" charset="0"/>
                <a:cs typeface="Poppins Medium" panose="00000600000000000000" pitchFamily="2" charset="0"/>
              </a:rPr>
              <a:t> </a:t>
            </a:r>
            <a:endParaRPr lang="en-US" b="0">
              <a:solidFill>
                <a:schemeClr val="bg1"/>
              </a:solidFill>
              <a:effectLst/>
              <a:latin typeface="Poppins Medium" panose="00000600000000000000" pitchFamily="2" charset="0"/>
              <a:cs typeface="Poppins Medium" panose="00000600000000000000" pitchFamily="2" charset="0"/>
            </a:endParaRPr>
          </a:p>
          <a:p>
            <a:pPr marL="285750" indent="-285750">
              <a:buFont typeface="Arial" panose="020B0604020202020204" pitchFamily="34" charset="0"/>
              <a:buChar char="•"/>
            </a:pPr>
            <a:r>
              <a:rPr lang="en-US" sz="1800" b="1" i="0" u="none" strike="noStrike">
                <a:solidFill>
                  <a:schemeClr val="bg1"/>
                </a:solidFill>
                <a:effectLst/>
                <a:latin typeface="Poppins Medium" panose="00000600000000000000" pitchFamily="2" charset="0"/>
                <a:cs typeface="Poppins Medium" panose="00000600000000000000" pitchFamily="2" charset="0"/>
              </a:rPr>
              <a:t>Partnerships</a:t>
            </a:r>
            <a:r>
              <a:rPr lang="en-US" sz="1800" b="0" i="0" u="none" strike="noStrike">
                <a:solidFill>
                  <a:schemeClr val="bg1"/>
                </a:solidFill>
                <a:effectLst/>
                <a:latin typeface="Poppins Medium" panose="00000600000000000000" pitchFamily="2" charset="0"/>
                <a:cs typeface="Poppins Medium" panose="00000600000000000000" pitchFamily="2" charset="0"/>
              </a:rPr>
              <a:t> : Exploring Partnerships with local businesses like restaurants and broadcasting our ads on their screen. </a:t>
            </a:r>
            <a:br>
              <a:rPr lang="en-US" sz="1800" b="0" i="0" u="none" strike="noStrike">
                <a:solidFill>
                  <a:schemeClr val="bg1"/>
                </a:solidFill>
                <a:effectLst/>
                <a:latin typeface="Roboto" panose="020B0604020202020204" pitchFamily="2" charset="0"/>
              </a:rPr>
            </a:br>
            <a:endParaRPr lang="en-IN">
              <a:solidFill>
                <a:schemeClr val="bg1"/>
              </a:solidFill>
            </a:endParaRPr>
          </a:p>
        </p:txBody>
      </p:sp>
    </p:spTree>
    <p:extLst>
      <p:ext uri="{BB962C8B-B14F-4D97-AF65-F5344CB8AC3E}">
        <p14:creationId xmlns:p14="http://schemas.microsoft.com/office/powerpoint/2010/main" val="3099591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ackground pattern">
            <a:extLst>
              <a:ext uri="{FF2B5EF4-FFF2-40B4-BE49-F238E27FC236}">
                <a16:creationId xmlns:a16="http://schemas.microsoft.com/office/drawing/2014/main" id="{85AF48A7-96BE-C9DB-5667-AE13728FB4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a:extLst>
              <a:ext uri="{FF2B5EF4-FFF2-40B4-BE49-F238E27FC236}">
                <a16:creationId xmlns:a16="http://schemas.microsoft.com/office/drawing/2014/main" id="{E182BBF7-9BD4-1E76-5754-246076B7D5A8}"/>
              </a:ext>
            </a:extLst>
          </p:cNvPr>
          <p:cNvSpPr>
            <a:spLocks noGrp="1"/>
          </p:cNvSpPr>
          <p:nvPr>
            <p:ph type="title"/>
          </p:nvPr>
        </p:nvSpPr>
        <p:spPr/>
        <p:txBody>
          <a:bodyPr/>
          <a:lstStyle/>
          <a:p>
            <a:r>
              <a:rPr lang="en-IN">
                <a:solidFill>
                  <a:schemeClr val="bg1"/>
                </a:solidFill>
                <a:latin typeface="Poppins Black" panose="00000A00000000000000" pitchFamily="2" charset="0"/>
                <a:cs typeface="Poppins Black" panose="00000A00000000000000" pitchFamily="2" charset="0"/>
              </a:rPr>
              <a:t>Fundamentals of Revenue Model</a:t>
            </a:r>
          </a:p>
        </p:txBody>
      </p:sp>
      <p:sp>
        <p:nvSpPr>
          <p:cNvPr id="7" name="TextBox 6">
            <a:extLst>
              <a:ext uri="{FF2B5EF4-FFF2-40B4-BE49-F238E27FC236}">
                <a16:creationId xmlns:a16="http://schemas.microsoft.com/office/drawing/2014/main" id="{0AB00150-8EC3-A3D4-3114-45515813C18D}"/>
              </a:ext>
            </a:extLst>
          </p:cNvPr>
          <p:cNvSpPr txBox="1"/>
          <p:nvPr/>
        </p:nvSpPr>
        <p:spPr>
          <a:xfrm>
            <a:off x="838199" y="1690688"/>
            <a:ext cx="10515599" cy="1569660"/>
          </a:xfrm>
          <a:prstGeom prst="rect">
            <a:avLst/>
          </a:prstGeom>
          <a:noFill/>
        </p:spPr>
        <p:txBody>
          <a:bodyPr wrap="square">
            <a:spAutoFit/>
          </a:bodyPr>
          <a:lstStyle/>
          <a:p>
            <a:pPr rtl="0">
              <a:spcBef>
                <a:spcPts val="0"/>
              </a:spcBef>
              <a:spcAft>
                <a:spcPts val="0"/>
              </a:spcAft>
            </a:pPr>
            <a:r>
              <a:rPr lang="en-US" sz="2000" b="0" i="0" u="none" strike="noStrike">
                <a:solidFill>
                  <a:schemeClr val="bg1"/>
                </a:solidFill>
                <a:effectLst/>
                <a:latin typeface="Poppins Medium" panose="00000600000000000000" pitchFamily="2" charset="0"/>
                <a:cs typeface="Poppins Medium" panose="00000600000000000000" pitchFamily="2" charset="0"/>
              </a:rPr>
              <a:t>Our research and analyses suggest that with the help of VMS, we would be able to reach audience throughout the city as the screens are present in all the places. </a:t>
            </a:r>
            <a:endParaRPr lang="en-US" sz="2000" b="0">
              <a:solidFill>
                <a:schemeClr val="bg1"/>
              </a:solidFill>
              <a:effectLst/>
              <a:latin typeface="Poppins Medium" panose="00000600000000000000" pitchFamily="2" charset="0"/>
              <a:cs typeface="Poppins Medium" panose="00000600000000000000" pitchFamily="2" charset="0"/>
            </a:endParaRPr>
          </a:p>
          <a:p>
            <a:br>
              <a:rPr lang="en-US"/>
            </a:br>
            <a:endParaRPr lang="en-IN"/>
          </a:p>
        </p:txBody>
      </p:sp>
      <p:sp>
        <p:nvSpPr>
          <p:cNvPr id="9" name="TextBox 8">
            <a:extLst>
              <a:ext uri="{FF2B5EF4-FFF2-40B4-BE49-F238E27FC236}">
                <a16:creationId xmlns:a16="http://schemas.microsoft.com/office/drawing/2014/main" id="{B2A3D0F4-CB9E-BAB0-7893-5DA7D1206149}"/>
              </a:ext>
            </a:extLst>
          </p:cNvPr>
          <p:cNvSpPr txBox="1"/>
          <p:nvPr/>
        </p:nvSpPr>
        <p:spPr>
          <a:xfrm>
            <a:off x="838199" y="2754640"/>
            <a:ext cx="11125203" cy="3754874"/>
          </a:xfrm>
          <a:prstGeom prst="rect">
            <a:avLst/>
          </a:prstGeom>
          <a:noFill/>
        </p:spPr>
        <p:txBody>
          <a:bodyPr wrap="square">
            <a:spAutoFit/>
          </a:bodyPr>
          <a:lstStyle/>
          <a:p>
            <a:pPr rtl="0">
              <a:spcBef>
                <a:spcPts val="0"/>
              </a:spcBef>
              <a:spcAft>
                <a:spcPts val="0"/>
              </a:spcAft>
            </a:pPr>
            <a:r>
              <a:rPr lang="en-US" sz="2400" b="1" i="0" u="none" strike="noStrike">
                <a:solidFill>
                  <a:schemeClr val="bg1"/>
                </a:solidFill>
                <a:effectLst/>
                <a:latin typeface="Poppins Medium" panose="00000600000000000000" pitchFamily="2" charset="0"/>
                <a:cs typeface="Poppins Medium" panose="00000600000000000000" pitchFamily="2" charset="0"/>
              </a:rPr>
              <a:t>By Running Numbers, we figured out,</a:t>
            </a:r>
            <a:br>
              <a:rPr lang="en-US" sz="1800" b="0" i="0" u="none" strike="noStrike">
                <a:solidFill>
                  <a:schemeClr val="bg1"/>
                </a:solidFill>
                <a:effectLst/>
                <a:latin typeface="Poppins Medium" panose="00000600000000000000" pitchFamily="2" charset="0"/>
                <a:cs typeface="Poppins Medium" panose="00000600000000000000" pitchFamily="2" charset="0"/>
              </a:rPr>
            </a:br>
            <a:br>
              <a:rPr lang="en-US" sz="1800" b="0" i="0" u="none" strike="noStrike">
                <a:solidFill>
                  <a:schemeClr val="bg1"/>
                </a:solidFill>
                <a:effectLst/>
                <a:latin typeface="Poppins Medium" panose="00000600000000000000" pitchFamily="2" charset="0"/>
                <a:cs typeface="Poppins Medium" panose="00000600000000000000" pitchFamily="2" charset="0"/>
              </a:rPr>
            </a:br>
            <a:r>
              <a:rPr lang="en-US" sz="2000">
                <a:solidFill>
                  <a:schemeClr val="bg1"/>
                </a:solidFill>
                <a:latin typeface="Poppins Medium" panose="00000600000000000000" pitchFamily="2" charset="0"/>
                <a:cs typeface="Poppins Medium" panose="00000600000000000000" pitchFamily="2" charset="0"/>
              </a:rPr>
              <a:t>T</a:t>
            </a:r>
            <a:r>
              <a:rPr lang="en-US" sz="2000" b="0" i="0" u="none" strike="noStrike">
                <a:solidFill>
                  <a:schemeClr val="bg1"/>
                </a:solidFill>
                <a:effectLst/>
                <a:latin typeface="Poppins Medium" panose="00000600000000000000" pitchFamily="2" charset="0"/>
                <a:cs typeface="Poppins Medium" panose="00000600000000000000" pitchFamily="2" charset="0"/>
              </a:rPr>
              <a:t>hat we would be able to display 5 second static ads and play them around at least 500 times a day. </a:t>
            </a:r>
            <a:endParaRPr lang="en-US" sz="2000" b="0">
              <a:solidFill>
                <a:schemeClr val="bg1"/>
              </a:solidFill>
              <a:effectLst/>
              <a:latin typeface="Poppins Medium" panose="00000600000000000000" pitchFamily="2" charset="0"/>
              <a:cs typeface="Poppins Medium" panose="00000600000000000000" pitchFamily="2" charset="0"/>
            </a:endParaRPr>
          </a:p>
          <a:p>
            <a:pPr rtl="0">
              <a:spcBef>
                <a:spcPts val="0"/>
              </a:spcBef>
              <a:spcAft>
                <a:spcPts val="0"/>
              </a:spcAft>
            </a:pPr>
            <a:br>
              <a:rPr lang="en-US" sz="2000" b="0" i="0" u="none" strike="noStrike">
                <a:solidFill>
                  <a:schemeClr val="bg1"/>
                </a:solidFill>
                <a:effectLst/>
                <a:latin typeface="Poppins Medium" panose="00000600000000000000" pitchFamily="2" charset="0"/>
                <a:cs typeface="Poppins Medium" panose="00000600000000000000" pitchFamily="2" charset="0"/>
              </a:rPr>
            </a:br>
            <a:r>
              <a:rPr lang="en-US" sz="2000" b="0" i="0" u="none" strike="noStrike">
                <a:solidFill>
                  <a:schemeClr val="bg1"/>
                </a:solidFill>
                <a:effectLst/>
                <a:latin typeface="Poppins Medium" panose="00000600000000000000" pitchFamily="2" charset="0"/>
                <a:cs typeface="Poppins Medium" panose="00000600000000000000" pitchFamily="2" charset="0"/>
              </a:rPr>
              <a:t>That too at a fair amount, making it accessible for local business, small business to be presented with national companies. </a:t>
            </a:r>
            <a:endParaRPr lang="en-US" sz="2000" b="0">
              <a:solidFill>
                <a:schemeClr val="bg1"/>
              </a:solidFill>
              <a:effectLst/>
              <a:latin typeface="Poppins Medium" panose="00000600000000000000" pitchFamily="2" charset="0"/>
              <a:cs typeface="Poppins Medium" panose="00000600000000000000" pitchFamily="2" charset="0"/>
            </a:endParaRPr>
          </a:p>
          <a:p>
            <a:pPr rtl="0">
              <a:spcBef>
                <a:spcPts val="0"/>
              </a:spcBef>
              <a:spcAft>
                <a:spcPts val="0"/>
              </a:spcAft>
            </a:pPr>
            <a:br>
              <a:rPr lang="en-US" sz="2000" b="0">
                <a:solidFill>
                  <a:schemeClr val="bg1"/>
                </a:solidFill>
                <a:effectLst/>
                <a:latin typeface="Poppins Medium" panose="00000600000000000000" pitchFamily="2" charset="0"/>
                <a:cs typeface="Poppins Medium" panose="00000600000000000000" pitchFamily="2" charset="0"/>
              </a:rPr>
            </a:br>
            <a:r>
              <a:rPr lang="en-US" sz="2000" b="0" i="0" u="none" strike="noStrike">
                <a:solidFill>
                  <a:schemeClr val="bg1"/>
                </a:solidFill>
                <a:effectLst/>
                <a:latin typeface="Poppins Medium" panose="00000600000000000000" pitchFamily="2" charset="0"/>
                <a:cs typeface="Poppins Medium" panose="00000600000000000000" pitchFamily="2" charset="0"/>
              </a:rPr>
              <a:t>The average Cost of an impression is around Rs. 0.66/Impression for a particular brand at an average monthly price of Rs.10000/Month.</a:t>
            </a:r>
            <a:endParaRPr lang="en-US" sz="2000" b="0">
              <a:solidFill>
                <a:schemeClr val="bg1"/>
              </a:solidFill>
              <a:effectLst/>
              <a:latin typeface="Poppins Medium" panose="00000600000000000000" pitchFamily="2" charset="0"/>
              <a:cs typeface="Poppins Medium" panose="00000600000000000000" pitchFamily="2" charset="0"/>
            </a:endParaRPr>
          </a:p>
          <a:p>
            <a:br>
              <a:rPr lang="en-US"/>
            </a:br>
            <a:endParaRPr lang="en-IN"/>
          </a:p>
        </p:txBody>
      </p:sp>
    </p:spTree>
    <p:extLst>
      <p:ext uri="{BB962C8B-B14F-4D97-AF65-F5344CB8AC3E}">
        <p14:creationId xmlns:p14="http://schemas.microsoft.com/office/powerpoint/2010/main" val="4124159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DA157-9AF9-0F2B-9F3B-D21133D5BEEE}"/>
              </a:ext>
            </a:extLst>
          </p:cNvPr>
          <p:cNvSpPr>
            <a:spLocks noGrp="1"/>
          </p:cNvSpPr>
          <p:nvPr>
            <p:ph type="title"/>
          </p:nvPr>
        </p:nvSpPr>
        <p:spPr/>
        <p:txBody>
          <a:bodyPr/>
          <a:lstStyle/>
          <a:p>
            <a:r>
              <a:rPr lang="en-US">
                <a:solidFill>
                  <a:schemeClr val="bg1"/>
                </a:solidFill>
                <a:latin typeface="Poppins Black" panose="00000A00000000000000" pitchFamily="2" charset="0"/>
                <a:cs typeface="Poppins Black" panose="00000A00000000000000" pitchFamily="2" charset="0"/>
              </a:rPr>
              <a:t>Our Long-Term Vision </a:t>
            </a:r>
            <a:endParaRPr lang="en-IN">
              <a:solidFill>
                <a:schemeClr val="bg1"/>
              </a:solidFill>
              <a:latin typeface="Poppins Black" panose="00000A00000000000000" pitchFamily="2" charset="0"/>
              <a:cs typeface="Poppins Black" panose="00000A00000000000000" pitchFamily="2" charset="0"/>
            </a:endParaRPr>
          </a:p>
        </p:txBody>
      </p:sp>
      <p:sp>
        <p:nvSpPr>
          <p:cNvPr id="3" name="Content Placeholder 2">
            <a:extLst>
              <a:ext uri="{FF2B5EF4-FFF2-40B4-BE49-F238E27FC236}">
                <a16:creationId xmlns:a16="http://schemas.microsoft.com/office/drawing/2014/main" id="{5E42EFEB-5444-1059-8E28-60698B6E1045}"/>
              </a:ext>
            </a:extLst>
          </p:cNvPr>
          <p:cNvSpPr>
            <a:spLocks noGrp="1"/>
          </p:cNvSpPr>
          <p:nvPr>
            <p:ph idx="1"/>
          </p:nvPr>
        </p:nvSpPr>
        <p:spPr>
          <a:xfrm>
            <a:off x="838200" y="1825625"/>
            <a:ext cx="10515600" cy="2422525"/>
          </a:xfrm>
        </p:spPr>
        <p:txBody>
          <a:bodyPr/>
          <a:lstStyle/>
          <a:p>
            <a:pPr marL="0" indent="0">
              <a:buNone/>
            </a:pPr>
            <a:r>
              <a:rPr lang="en-US">
                <a:solidFill>
                  <a:schemeClr val="bg1"/>
                </a:solidFill>
                <a:latin typeface="Poppins Medium" panose="00000600000000000000" pitchFamily="2" charset="0"/>
                <a:cs typeface="Poppins Medium" panose="00000600000000000000" pitchFamily="2" charset="0"/>
              </a:rPr>
              <a:t>With DOOH, we would like to :</a:t>
            </a:r>
          </a:p>
          <a:p>
            <a:pPr marL="0" indent="0" rtl="0" fontAlgn="base">
              <a:spcBef>
                <a:spcPts val="0"/>
              </a:spcBef>
              <a:spcAft>
                <a:spcPts val="0"/>
              </a:spcAft>
              <a:buNone/>
            </a:pPr>
            <a:endParaRPr lang="en-US" sz="1800" b="0" i="0" u="none" strike="noStrike">
              <a:solidFill>
                <a:schemeClr val="bg1"/>
              </a:solidFill>
              <a:effectLst/>
              <a:latin typeface="Poppins Medium" panose="00000600000000000000" pitchFamily="2" charset="0"/>
              <a:cs typeface="Poppins Medium" panose="00000600000000000000" pitchFamily="2" charset="0"/>
            </a:endParaRPr>
          </a:p>
          <a:p>
            <a:pPr fontAlgn="base">
              <a:spcBef>
                <a:spcPts val="0"/>
              </a:spcBef>
            </a:pPr>
            <a:r>
              <a:rPr lang="en-US" sz="1800" b="0" i="0" u="none" strike="noStrike">
                <a:solidFill>
                  <a:schemeClr val="bg1"/>
                </a:solidFill>
                <a:effectLst/>
                <a:latin typeface="Poppins Medium" panose="00000600000000000000" pitchFamily="2" charset="0"/>
                <a:cs typeface="Poppins Medium" panose="00000600000000000000" pitchFamily="2" charset="0"/>
              </a:rPr>
              <a:t>Expanding DOOH in </a:t>
            </a:r>
            <a:r>
              <a:rPr lang="en-US" sz="1800">
                <a:solidFill>
                  <a:schemeClr val="bg1"/>
                </a:solidFill>
                <a:latin typeface="Poppins Medium" panose="00000600000000000000" pitchFamily="2" charset="0"/>
                <a:cs typeface="Poppins Medium" panose="00000600000000000000" pitchFamily="2" charset="0"/>
              </a:rPr>
              <a:t>Central India</a:t>
            </a:r>
            <a:r>
              <a:rPr lang="en-US" sz="1800" b="0" i="0" u="none" strike="noStrike">
                <a:solidFill>
                  <a:schemeClr val="bg1"/>
                </a:solidFill>
                <a:effectLst/>
                <a:latin typeface="Poppins Medium" panose="00000600000000000000" pitchFamily="2" charset="0"/>
                <a:cs typeface="Poppins Medium" panose="00000600000000000000" pitchFamily="2" charset="0"/>
              </a:rPr>
              <a:t> :</a:t>
            </a:r>
          </a:p>
          <a:p>
            <a:pPr marL="0" indent="0" rtl="0" fontAlgn="base">
              <a:spcBef>
                <a:spcPts val="0"/>
              </a:spcBef>
              <a:spcAft>
                <a:spcPts val="0"/>
              </a:spcAft>
              <a:buNone/>
            </a:pPr>
            <a:endParaRPr lang="en-US" sz="1800" b="0" i="0" u="none" strike="noStrike">
              <a:solidFill>
                <a:schemeClr val="bg1"/>
              </a:solidFill>
              <a:effectLst/>
              <a:latin typeface="Poppins Medium" panose="00000600000000000000" pitchFamily="2" charset="0"/>
              <a:cs typeface="Poppins Medium" panose="00000600000000000000" pitchFamily="2" charset="0"/>
            </a:endParaRPr>
          </a:p>
          <a:p>
            <a:pPr marL="457200" lvl="1" indent="0" fontAlgn="base">
              <a:spcBef>
                <a:spcPts val="0"/>
              </a:spcBef>
              <a:buNone/>
            </a:pPr>
            <a:r>
              <a:rPr lang="en-US" sz="1400">
                <a:solidFill>
                  <a:schemeClr val="bg1"/>
                </a:solidFill>
                <a:latin typeface="Poppins Medium" panose="00000600000000000000" pitchFamily="2" charset="0"/>
                <a:cs typeface="Poppins Medium" panose="00000600000000000000" pitchFamily="2" charset="0"/>
              </a:rPr>
              <a:t> We plan to expand in other tier-3 cities as well.</a:t>
            </a:r>
            <a:endParaRPr lang="en-IN" sz="1400">
              <a:solidFill>
                <a:schemeClr val="bg1"/>
              </a:solidFill>
              <a:latin typeface="Poppins Medium" panose="00000600000000000000" pitchFamily="2" charset="0"/>
              <a:cs typeface="Poppins Medium" panose="00000600000000000000" pitchFamily="2" charset="0"/>
            </a:endParaRPr>
          </a:p>
          <a:p>
            <a:pPr marL="0" indent="0" rtl="0" fontAlgn="base">
              <a:spcBef>
                <a:spcPts val="0"/>
              </a:spcBef>
              <a:spcAft>
                <a:spcPts val="0"/>
              </a:spcAft>
              <a:buNone/>
            </a:pPr>
            <a:endParaRPr lang="en-IN" sz="1800" b="0" i="0" u="none" strike="noStrike">
              <a:solidFill>
                <a:schemeClr val="bg1"/>
              </a:solidFill>
              <a:effectLst/>
              <a:latin typeface="Poppins Medium" panose="00000600000000000000" pitchFamily="2" charset="0"/>
              <a:cs typeface="Poppins Medium" panose="00000600000000000000" pitchFamily="2" charset="0"/>
            </a:endParaRPr>
          </a:p>
          <a:p>
            <a:pPr fontAlgn="base">
              <a:spcBef>
                <a:spcPts val="0"/>
              </a:spcBef>
            </a:pPr>
            <a:r>
              <a:rPr lang="en-IN" sz="1800">
                <a:solidFill>
                  <a:schemeClr val="bg1"/>
                </a:solidFill>
                <a:latin typeface="Poppins Medium" panose="00000600000000000000" pitchFamily="2" charset="0"/>
                <a:cs typeface="Poppins Medium" panose="00000600000000000000" pitchFamily="2" charset="0"/>
              </a:rPr>
              <a:t>Integrating AI in DOOH:</a:t>
            </a:r>
          </a:p>
          <a:p>
            <a:pPr marL="0" indent="0" fontAlgn="base">
              <a:spcBef>
                <a:spcPts val="0"/>
              </a:spcBef>
              <a:buNone/>
            </a:pPr>
            <a:r>
              <a:rPr lang="en-IN" sz="1800">
                <a:solidFill>
                  <a:schemeClr val="bg1"/>
                </a:solidFill>
                <a:latin typeface="Poppins Medium" panose="00000600000000000000" pitchFamily="2" charset="0"/>
                <a:cs typeface="Poppins Medium" panose="00000600000000000000" pitchFamily="2" charset="0"/>
              </a:rPr>
              <a:t>    </a:t>
            </a:r>
          </a:p>
          <a:p>
            <a:pPr marL="0" indent="0" fontAlgn="base">
              <a:spcBef>
                <a:spcPts val="0"/>
              </a:spcBef>
              <a:buNone/>
            </a:pPr>
            <a:r>
              <a:rPr lang="en-IN" sz="1400" b="0" i="0" u="none" strike="noStrike">
                <a:solidFill>
                  <a:schemeClr val="bg1"/>
                </a:solidFill>
                <a:effectLst/>
                <a:latin typeface="Poppins Medium" panose="00000600000000000000" pitchFamily="2" charset="0"/>
                <a:cs typeface="Poppins Medium" panose="00000600000000000000" pitchFamily="2" charset="0"/>
              </a:rPr>
              <a:t>We want to create a cloud-based software, as well as an inte</a:t>
            </a:r>
            <a:r>
              <a:rPr lang="en-IN" sz="1400">
                <a:solidFill>
                  <a:schemeClr val="bg1"/>
                </a:solidFill>
                <a:latin typeface="Poppins Medium" panose="00000600000000000000" pitchFamily="2" charset="0"/>
                <a:cs typeface="Poppins Medium" panose="00000600000000000000" pitchFamily="2" charset="0"/>
              </a:rPr>
              <a:t>grated impact calculating </a:t>
            </a:r>
            <a:r>
              <a:rPr lang="en-IN" sz="1800">
                <a:solidFill>
                  <a:schemeClr val="bg1"/>
                </a:solidFill>
                <a:latin typeface="Poppins Medium" panose="00000600000000000000" pitchFamily="2" charset="0"/>
                <a:cs typeface="Poppins Medium" panose="00000600000000000000" pitchFamily="2" charset="0"/>
              </a:rPr>
              <a:t>AI.</a:t>
            </a:r>
            <a:endParaRPr lang="en-US" sz="1800" b="0" i="0" u="none" strike="noStrike">
              <a:solidFill>
                <a:schemeClr val="bg1"/>
              </a:solidFill>
              <a:effectLst/>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1675438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B08BE-25E9-2CCE-BBE8-F92C4CA721AA}"/>
              </a:ext>
            </a:extLst>
          </p:cNvPr>
          <p:cNvSpPr>
            <a:spLocks noGrp="1"/>
          </p:cNvSpPr>
          <p:nvPr>
            <p:ph type="title"/>
          </p:nvPr>
        </p:nvSpPr>
        <p:spPr/>
        <p:txBody>
          <a:bodyPr/>
          <a:lstStyle/>
          <a:p>
            <a:r>
              <a:rPr lang="en-US">
                <a:solidFill>
                  <a:schemeClr val="bg1"/>
                </a:solidFill>
                <a:latin typeface="Poppins Black" panose="00000A00000000000000" pitchFamily="2" charset="0"/>
                <a:cs typeface="Poppins Black" panose="00000A00000000000000" pitchFamily="2" charset="0"/>
              </a:rPr>
              <a:t>Current Status </a:t>
            </a:r>
            <a:endParaRPr lang="en-IN">
              <a:solidFill>
                <a:schemeClr val="bg1"/>
              </a:solidFill>
              <a:latin typeface="Poppins Black" panose="00000A00000000000000" pitchFamily="2" charset="0"/>
              <a:cs typeface="Poppins Black" panose="00000A00000000000000" pitchFamily="2" charset="0"/>
            </a:endParaRPr>
          </a:p>
        </p:txBody>
      </p:sp>
      <p:sp>
        <p:nvSpPr>
          <p:cNvPr id="3" name="Content Placeholder 2">
            <a:extLst>
              <a:ext uri="{FF2B5EF4-FFF2-40B4-BE49-F238E27FC236}">
                <a16:creationId xmlns:a16="http://schemas.microsoft.com/office/drawing/2014/main" id="{C0DE1FD4-F36D-C21D-E5D4-1D67006FE83C}"/>
              </a:ext>
            </a:extLst>
          </p:cNvPr>
          <p:cNvSpPr>
            <a:spLocks noGrp="1"/>
          </p:cNvSpPr>
          <p:nvPr>
            <p:ph idx="1"/>
          </p:nvPr>
        </p:nvSpPr>
        <p:spPr>
          <a:xfrm>
            <a:off x="838200" y="1629701"/>
            <a:ext cx="6619407" cy="4546247"/>
          </a:xfrm>
        </p:spPr>
        <p:txBody>
          <a:bodyPr>
            <a:normAutofit lnSpcReduction="10000"/>
          </a:bodyPr>
          <a:lstStyle/>
          <a:p>
            <a:pPr marL="0" indent="0">
              <a:buNone/>
            </a:pPr>
            <a:r>
              <a:rPr lang="en-US" sz="1800" b="0" i="0" u="none" strike="noStrike">
                <a:solidFill>
                  <a:schemeClr val="bg1"/>
                </a:solidFill>
                <a:effectLst/>
                <a:latin typeface="Poppins Medium" panose="00000600000000000000" pitchFamily="2" charset="0"/>
                <a:cs typeface="Poppins Medium" panose="00000600000000000000" pitchFamily="2" charset="0"/>
              </a:rPr>
              <a:t>We are engaged in market research, confirming the locations and in the registration process. Expected date of completion : Mar 20, 2023</a:t>
            </a:r>
          </a:p>
          <a:p>
            <a:pPr marL="0" indent="0">
              <a:buNone/>
            </a:pPr>
            <a:endParaRPr lang="en-US" sz="1800" b="0" i="0" u="none" strike="noStrike">
              <a:solidFill>
                <a:schemeClr val="bg1"/>
              </a:solidFill>
              <a:effectLst/>
              <a:latin typeface="Poppins Medium" panose="00000600000000000000" pitchFamily="2" charset="0"/>
              <a:cs typeface="Poppins Medium" panose="00000600000000000000" pitchFamily="2" charset="0"/>
            </a:endParaRPr>
          </a:p>
          <a:p>
            <a:pPr marL="0" indent="0" rtl="0">
              <a:spcBef>
                <a:spcPts val="0"/>
              </a:spcBef>
              <a:spcAft>
                <a:spcPts val="0"/>
              </a:spcAft>
              <a:buNone/>
            </a:pPr>
            <a:r>
              <a:rPr lang="en-IN" sz="1800" b="1" i="0" u="sng" strike="noStrike">
                <a:solidFill>
                  <a:schemeClr val="bg1"/>
                </a:solidFill>
                <a:effectLst/>
                <a:latin typeface="Poppins Medium" panose="00000600000000000000" pitchFamily="2" charset="0"/>
                <a:cs typeface="Poppins Medium" panose="00000600000000000000" pitchFamily="2" charset="0"/>
              </a:rPr>
              <a:t>Interaction with previous/ existing people in the Industry:</a:t>
            </a:r>
            <a:endParaRPr lang="en-IN" b="0" u="sng">
              <a:solidFill>
                <a:schemeClr val="bg1"/>
              </a:solidFill>
              <a:effectLst/>
              <a:latin typeface="Poppins Medium" panose="00000600000000000000" pitchFamily="2" charset="0"/>
              <a:cs typeface="Poppins Medium" panose="00000600000000000000" pitchFamily="2" charset="0"/>
            </a:endParaRPr>
          </a:p>
          <a:p>
            <a:pPr rtl="0" fontAlgn="base">
              <a:spcBef>
                <a:spcPts val="0"/>
              </a:spcBef>
              <a:spcAft>
                <a:spcPts val="0"/>
              </a:spcAft>
              <a:buFont typeface="Arial" panose="020B0604020202020204" pitchFamily="34" charset="0"/>
              <a:buChar char="•"/>
            </a:pPr>
            <a:r>
              <a:rPr lang="en-IN" sz="1800" i="0" u="none" strike="noStrike">
                <a:solidFill>
                  <a:schemeClr val="bg1"/>
                </a:solidFill>
                <a:effectLst/>
                <a:latin typeface="Poppins Medium" panose="00000600000000000000" pitchFamily="2" charset="0"/>
                <a:cs typeface="Poppins Medium" panose="00000600000000000000" pitchFamily="2" charset="0"/>
              </a:rPr>
              <a:t>Sanket Kathal</a:t>
            </a:r>
          </a:p>
          <a:p>
            <a:pPr rtl="0" fontAlgn="base">
              <a:spcBef>
                <a:spcPts val="0"/>
              </a:spcBef>
              <a:spcAft>
                <a:spcPts val="0"/>
              </a:spcAft>
              <a:buFont typeface="Arial" panose="020B0604020202020204" pitchFamily="34" charset="0"/>
              <a:buChar char="•"/>
            </a:pPr>
            <a:r>
              <a:rPr lang="en-IN" sz="1800" i="0" u="none" strike="noStrike">
                <a:solidFill>
                  <a:schemeClr val="bg1"/>
                </a:solidFill>
                <a:effectLst/>
                <a:latin typeface="Poppins Medium" panose="00000600000000000000" pitchFamily="2" charset="0"/>
                <a:cs typeface="Poppins Medium" panose="00000600000000000000" pitchFamily="2" charset="0"/>
              </a:rPr>
              <a:t>Anant Advertising</a:t>
            </a:r>
          </a:p>
          <a:p>
            <a:pPr marL="0" indent="0" rtl="0">
              <a:spcBef>
                <a:spcPts val="0"/>
              </a:spcBef>
              <a:spcAft>
                <a:spcPts val="0"/>
              </a:spcAft>
              <a:buNone/>
            </a:pPr>
            <a:br>
              <a:rPr lang="en-IN" b="0">
                <a:solidFill>
                  <a:schemeClr val="bg1"/>
                </a:solidFill>
                <a:effectLst/>
                <a:latin typeface="Poppins Medium" panose="00000600000000000000" pitchFamily="2" charset="0"/>
                <a:cs typeface="Poppins Medium" panose="00000600000000000000" pitchFamily="2" charset="0"/>
              </a:rPr>
            </a:br>
            <a:r>
              <a:rPr lang="en-IN" sz="1800" b="1" i="0" u="sng" strike="noStrike">
                <a:solidFill>
                  <a:schemeClr val="bg1"/>
                </a:solidFill>
                <a:effectLst/>
                <a:latin typeface="Poppins Medium" panose="00000600000000000000" pitchFamily="2" charset="0"/>
                <a:cs typeface="Poppins Medium" panose="00000600000000000000" pitchFamily="2" charset="0"/>
              </a:rPr>
              <a:t>Interacting with Prospects:</a:t>
            </a:r>
            <a:endParaRPr lang="en-IN" b="0" u="sng">
              <a:solidFill>
                <a:schemeClr val="bg1"/>
              </a:solidFill>
              <a:effectLst/>
              <a:latin typeface="Poppins Medium" panose="00000600000000000000" pitchFamily="2" charset="0"/>
              <a:cs typeface="Poppins Medium" panose="00000600000000000000" pitchFamily="2" charset="0"/>
            </a:endParaRPr>
          </a:p>
          <a:p>
            <a:pPr rtl="0" fontAlgn="base">
              <a:spcBef>
                <a:spcPts val="0"/>
              </a:spcBef>
              <a:spcAft>
                <a:spcPts val="0"/>
              </a:spcAft>
              <a:buFont typeface="Arial" panose="020B0604020202020204" pitchFamily="34" charset="0"/>
              <a:buChar char="•"/>
            </a:pPr>
            <a:r>
              <a:rPr lang="en-IN" sz="1800" i="0" u="none" strike="noStrike">
                <a:solidFill>
                  <a:schemeClr val="bg1"/>
                </a:solidFill>
                <a:effectLst/>
                <a:latin typeface="Poppins Medium" panose="00000600000000000000" pitchFamily="2" charset="0"/>
                <a:cs typeface="Poppins Medium" panose="00000600000000000000" pitchFamily="2" charset="0"/>
              </a:rPr>
              <a:t>Badkul TVS</a:t>
            </a:r>
          </a:p>
          <a:p>
            <a:pPr rtl="0" fontAlgn="base">
              <a:spcBef>
                <a:spcPts val="0"/>
              </a:spcBef>
              <a:spcAft>
                <a:spcPts val="0"/>
              </a:spcAft>
              <a:buFont typeface="Arial" panose="020B0604020202020204" pitchFamily="34" charset="0"/>
              <a:buChar char="•"/>
            </a:pPr>
            <a:r>
              <a:rPr lang="en-IN" sz="1800" i="0" u="none" strike="noStrike">
                <a:solidFill>
                  <a:schemeClr val="bg1"/>
                </a:solidFill>
                <a:effectLst/>
                <a:latin typeface="Poppins Medium" panose="00000600000000000000" pitchFamily="2" charset="0"/>
                <a:cs typeface="Poppins Medium" panose="00000600000000000000" pitchFamily="2" charset="0"/>
              </a:rPr>
              <a:t>Luminous</a:t>
            </a:r>
          </a:p>
          <a:p>
            <a:pPr rtl="0" fontAlgn="base">
              <a:spcBef>
                <a:spcPts val="0"/>
              </a:spcBef>
              <a:spcAft>
                <a:spcPts val="0"/>
              </a:spcAft>
              <a:buFont typeface="Arial" panose="020B0604020202020204" pitchFamily="34" charset="0"/>
              <a:buChar char="•"/>
            </a:pPr>
            <a:r>
              <a:rPr lang="en-IN" sz="1800" i="0" u="none" strike="noStrike">
                <a:solidFill>
                  <a:schemeClr val="bg1"/>
                </a:solidFill>
                <a:effectLst/>
                <a:latin typeface="Poppins Medium" panose="00000600000000000000" pitchFamily="2" charset="0"/>
                <a:cs typeface="Poppins Medium" panose="00000600000000000000" pitchFamily="2" charset="0"/>
              </a:rPr>
              <a:t>Westside</a:t>
            </a:r>
          </a:p>
          <a:p>
            <a:pPr rtl="0" fontAlgn="base">
              <a:spcBef>
                <a:spcPts val="0"/>
              </a:spcBef>
              <a:spcAft>
                <a:spcPts val="0"/>
              </a:spcAft>
              <a:buFont typeface="Arial" panose="020B0604020202020204" pitchFamily="34" charset="0"/>
              <a:buChar char="•"/>
            </a:pPr>
            <a:r>
              <a:rPr lang="en-IN" sz="1800" i="0" u="none" strike="noStrike">
                <a:solidFill>
                  <a:schemeClr val="bg1"/>
                </a:solidFill>
                <a:effectLst/>
                <a:latin typeface="Poppins Medium" panose="00000600000000000000" pitchFamily="2" charset="0"/>
                <a:cs typeface="Poppins Medium" panose="00000600000000000000" pitchFamily="2" charset="0"/>
              </a:rPr>
              <a:t>Reliance Trends</a:t>
            </a:r>
          </a:p>
          <a:p>
            <a:pPr marL="0" indent="0" rtl="0">
              <a:spcBef>
                <a:spcPts val="0"/>
              </a:spcBef>
              <a:spcAft>
                <a:spcPts val="0"/>
              </a:spcAft>
              <a:buNone/>
            </a:pPr>
            <a:br>
              <a:rPr lang="en-IN" b="0">
                <a:solidFill>
                  <a:schemeClr val="bg1"/>
                </a:solidFill>
                <a:effectLst/>
                <a:latin typeface="Poppins Medium" panose="00000600000000000000" pitchFamily="2" charset="0"/>
                <a:cs typeface="Poppins Medium" panose="00000600000000000000" pitchFamily="2" charset="0"/>
              </a:rPr>
            </a:br>
            <a:r>
              <a:rPr lang="en-IN" sz="1800" b="1" i="0" u="sng" strike="noStrike">
                <a:solidFill>
                  <a:schemeClr val="bg1"/>
                </a:solidFill>
                <a:effectLst/>
                <a:latin typeface="Poppins Medium" panose="00000600000000000000" pitchFamily="2" charset="0"/>
                <a:cs typeface="Poppins Medium" panose="00000600000000000000" pitchFamily="2" charset="0"/>
              </a:rPr>
              <a:t>Locations and Licencing:</a:t>
            </a:r>
            <a:endParaRPr lang="en-IN" b="0" u="sng">
              <a:solidFill>
                <a:schemeClr val="bg1"/>
              </a:solidFill>
              <a:effectLst/>
              <a:latin typeface="Poppins Medium" panose="00000600000000000000" pitchFamily="2" charset="0"/>
              <a:cs typeface="Poppins Medium" panose="00000600000000000000" pitchFamily="2" charset="0"/>
            </a:endParaRPr>
          </a:p>
          <a:p>
            <a:pPr rtl="0" fontAlgn="base">
              <a:spcBef>
                <a:spcPts val="0"/>
              </a:spcBef>
              <a:spcAft>
                <a:spcPts val="0"/>
              </a:spcAft>
              <a:buFont typeface="Arial" panose="020B0604020202020204" pitchFamily="34" charset="0"/>
              <a:buChar char="•"/>
            </a:pPr>
            <a:r>
              <a:rPr lang="en-IN" sz="1800" i="0" u="none" strike="noStrike">
                <a:solidFill>
                  <a:schemeClr val="bg1"/>
                </a:solidFill>
                <a:effectLst/>
                <a:latin typeface="Poppins Medium" panose="00000600000000000000" pitchFamily="2" charset="0"/>
                <a:cs typeface="Poppins Medium" panose="00000600000000000000" pitchFamily="2" charset="0"/>
              </a:rPr>
              <a:t>Kesharwani Building - Katra Bazaar</a:t>
            </a:r>
          </a:p>
          <a:p>
            <a:pPr rtl="0" fontAlgn="base">
              <a:spcBef>
                <a:spcPts val="0"/>
              </a:spcBef>
              <a:spcAft>
                <a:spcPts val="0"/>
              </a:spcAft>
              <a:buFont typeface="Arial" panose="020B0604020202020204" pitchFamily="34" charset="0"/>
              <a:buChar char="•"/>
            </a:pPr>
            <a:r>
              <a:rPr lang="en-IN" sz="1800" i="0" u="none" strike="noStrike">
                <a:solidFill>
                  <a:schemeClr val="bg1"/>
                </a:solidFill>
                <a:effectLst/>
                <a:latin typeface="Poppins Medium" panose="00000600000000000000" pitchFamily="2" charset="0"/>
                <a:cs typeface="Poppins Medium" panose="00000600000000000000" pitchFamily="2" charset="0"/>
              </a:rPr>
              <a:t>Chhavani Parishad Sagar – Mall, Etc</a:t>
            </a:r>
          </a:p>
          <a:p>
            <a:pPr marL="0" indent="0">
              <a:buNone/>
            </a:pPr>
            <a:endParaRPr lang="en-IN"/>
          </a:p>
        </p:txBody>
      </p:sp>
      <p:pic>
        <p:nvPicPr>
          <p:cNvPr id="5" name="Picture 4" descr="A picture containing text, electronics, computer&#10;&#10;Description automatically generated">
            <a:extLst>
              <a:ext uri="{FF2B5EF4-FFF2-40B4-BE49-F238E27FC236}">
                <a16:creationId xmlns:a16="http://schemas.microsoft.com/office/drawing/2014/main" id="{CAB3E15F-29F0-AA35-3E32-E30B22C058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Tree>
    <p:extLst>
      <p:ext uri="{BB962C8B-B14F-4D97-AF65-F5344CB8AC3E}">
        <p14:creationId xmlns:p14="http://schemas.microsoft.com/office/powerpoint/2010/main" val="4157494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icture containing text, electronics, computer&#10;&#10;Description automatically generated">
            <a:extLst>
              <a:ext uri="{FF2B5EF4-FFF2-40B4-BE49-F238E27FC236}">
                <a16:creationId xmlns:a16="http://schemas.microsoft.com/office/drawing/2014/main" id="{BA816BDA-9953-ECA7-43BA-E38B4EDF1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60" y="0"/>
            <a:ext cx="12163040" cy="6858000"/>
          </a:xfrm>
          <a:prstGeom prst="rect">
            <a:avLst/>
          </a:prstGeom>
        </p:spPr>
      </p:pic>
      <p:sp>
        <p:nvSpPr>
          <p:cNvPr id="2" name="Title 1">
            <a:extLst>
              <a:ext uri="{FF2B5EF4-FFF2-40B4-BE49-F238E27FC236}">
                <a16:creationId xmlns:a16="http://schemas.microsoft.com/office/drawing/2014/main" id="{5AB5812B-9332-6ED8-A3CA-2951D65F65A4}"/>
              </a:ext>
            </a:extLst>
          </p:cNvPr>
          <p:cNvSpPr>
            <a:spLocks noGrp="1"/>
          </p:cNvSpPr>
          <p:nvPr>
            <p:ph type="title"/>
          </p:nvPr>
        </p:nvSpPr>
        <p:spPr>
          <a:xfrm>
            <a:off x="1026827" y="1568942"/>
            <a:ext cx="10421208" cy="1325563"/>
          </a:xfrm>
        </p:spPr>
        <p:txBody>
          <a:bodyPr/>
          <a:lstStyle/>
          <a:p>
            <a:r>
              <a:rPr lang="en-US">
                <a:solidFill>
                  <a:schemeClr val="bg1"/>
                </a:solidFill>
                <a:latin typeface="Poppins Black" panose="020B0502040204020203" pitchFamily="2" charset="0"/>
                <a:cs typeface="Poppins Black" panose="020B0502040204020203" pitchFamily="2" charset="0"/>
              </a:rPr>
              <a:t>Who are we?</a:t>
            </a:r>
            <a:endParaRPr lang="en-IN">
              <a:solidFill>
                <a:schemeClr val="bg1"/>
              </a:solidFill>
              <a:latin typeface="Poppins Black" panose="020B0502040204020203" pitchFamily="2" charset="0"/>
              <a:cs typeface="Poppins Black" panose="020B0502040204020203" pitchFamily="2" charset="0"/>
            </a:endParaRPr>
          </a:p>
        </p:txBody>
      </p:sp>
      <p:sp>
        <p:nvSpPr>
          <p:cNvPr id="3" name="Content Placeholder 2">
            <a:extLst>
              <a:ext uri="{FF2B5EF4-FFF2-40B4-BE49-F238E27FC236}">
                <a16:creationId xmlns:a16="http://schemas.microsoft.com/office/drawing/2014/main" id="{5BAE1427-C0EC-ADDE-78F3-C6540F6A4061}"/>
              </a:ext>
            </a:extLst>
          </p:cNvPr>
          <p:cNvSpPr>
            <a:spLocks noGrp="1"/>
          </p:cNvSpPr>
          <p:nvPr>
            <p:ph idx="1"/>
          </p:nvPr>
        </p:nvSpPr>
        <p:spPr>
          <a:xfrm>
            <a:off x="1026826" y="2818150"/>
            <a:ext cx="5568846" cy="2031167"/>
          </a:xfrm>
        </p:spPr>
        <p:txBody>
          <a:bodyPr/>
          <a:lstStyle/>
          <a:p>
            <a:pPr marL="0" indent="0">
              <a:buNone/>
            </a:pPr>
            <a:r>
              <a:rPr lang="en-IN" sz="2100">
                <a:solidFill>
                  <a:schemeClr val="bg1"/>
                </a:solidFill>
                <a:effectLst/>
                <a:latin typeface="Poppins Medium" panose="00000600000000000000" pitchFamily="2" charset="0"/>
                <a:ea typeface="Calibri" panose="020F0502020204030204" pitchFamily="34" charset="0"/>
                <a:cs typeface="Poppins Medium" panose="00000600000000000000" pitchFamily="2" charset="0"/>
              </a:rPr>
              <a:t>We are advertising partners to brands, Local and National, respectively.</a:t>
            </a:r>
          </a:p>
          <a:p>
            <a:pPr marL="0" indent="0">
              <a:buNone/>
            </a:pPr>
            <a:r>
              <a:rPr lang="en-IN" sz="2100">
                <a:solidFill>
                  <a:schemeClr val="bg1"/>
                </a:solidFill>
                <a:effectLst/>
                <a:latin typeface="Poppins Medium" panose="00000600000000000000" pitchFamily="2" charset="0"/>
                <a:ea typeface="Calibri" panose="020F0502020204030204" pitchFamily="34" charset="0"/>
                <a:cs typeface="Poppins Medium" panose="00000600000000000000" pitchFamily="2" charset="0"/>
              </a:rPr>
              <a:t>We provide Advertising Solutions to Brands using Digital Out-of-Home Advertising.</a:t>
            </a:r>
          </a:p>
          <a:p>
            <a:endParaRPr lang="en-IN"/>
          </a:p>
        </p:txBody>
      </p:sp>
    </p:spTree>
    <p:extLst>
      <p:ext uri="{BB962C8B-B14F-4D97-AF65-F5344CB8AC3E}">
        <p14:creationId xmlns:p14="http://schemas.microsoft.com/office/powerpoint/2010/main" val="2281977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FA763-4E18-C266-1872-24DE458F33EB}"/>
              </a:ext>
            </a:extLst>
          </p:cNvPr>
          <p:cNvSpPr>
            <a:spLocks noGrp="1"/>
          </p:cNvSpPr>
          <p:nvPr>
            <p:ph type="ctrTitle"/>
          </p:nvPr>
        </p:nvSpPr>
        <p:spPr>
          <a:xfrm>
            <a:off x="524655" y="325231"/>
            <a:ext cx="9144000" cy="943260"/>
          </a:xfrm>
        </p:spPr>
        <p:txBody>
          <a:bodyPr>
            <a:normAutofit/>
          </a:bodyPr>
          <a:lstStyle/>
          <a:p>
            <a:pPr algn="l"/>
            <a:r>
              <a:rPr lang="en-US" sz="4400">
                <a:solidFill>
                  <a:schemeClr val="bg1"/>
                </a:solidFill>
                <a:latin typeface="Poppins Black" panose="00000A00000000000000" pitchFamily="2" charset="0"/>
                <a:cs typeface="Poppins Black" panose="00000A00000000000000" pitchFamily="2" charset="0"/>
              </a:rPr>
              <a:t>Understanding DOOH</a:t>
            </a:r>
            <a:endParaRPr lang="en-IN" sz="4400">
              <a:solidFill>
                <a:schemeClr val="bg1"/>
              </a:solidFill>
              <a:latin typeface="Poppins Black" panose="00000A00000000000000" pitchFamily="2" charset="0"/>
              <a:cs typeface="Poppins Black" panose="00000A00000000000000" pitchFamily="2" charset="0"/>
            </a:endParaRPr>
          </a:p>
        </p:txBody>
      </p:sp>
      <p:sp>
        <p:nvSpPr>
          <p:cNvPr id="3" name="Subtitle 2">
            <a:extLst>
              <a:ext uri="{FF2B5EF4-FFF2-40B4-BE49-F238E27FC236}">
                <a16:creationId xmlns:a16="http://schemas.microsoft.com/office/drawing/2014/main" id="{7B9D55C1-A43A-1059-F0C5-D4203E87845A}"/>
              </a:ext>
            </a:extLst>
          </p:cNvPr>
          <p:cNvSpPr>
            <a:spLocks noGrp="1"/>
          </p:cNvSpPr>
          <p:nvPr>
            <p:ph type="subTitle" idx="1"/>
          </p:nvPr>
        </p:nvSpPr>
        <p:spPr>
          <a:xfrm>
            <a:off x="592111" y="1268491"/>
            <a:ext cx="5029201" cy="5081666"/>
          </a:xfrm>
        </p:spPr>
        <p:txBody>
          <a:bodyPr>
            <a:normAutofit fontScale="25000" lnSpcReduction="20000"/>
          </a:bodyPr>
          <a:lstStyle/>
          <a:p>
            <a:pPr>
              <a:lnSpc>
                <a:spcPct val="120000"/>
              </a:lnSpc>
            </a:pPr>
            <a:br>
              <a:rPr lang="en-US" sz="2900">
                <a:solidFill>
                  <a:schemeClr val="bg1"/>
                </a:solidFill>
                <a:latin typeface="Poppins Medium" panose="00000600000000000000" pitchFamily="2" charset="0"/>
                <a:cs typeface="Poppins Medium" panose="00000600000000000000" pitchFamily="2" charset="0"/>
              </a:rPr>
            </a:br>
            <a:endParaRPr lang="en-US" sz="5600">
              <a:solidFill>
                <a:schemeClr val="bg1"/>
              </a:solidFill>
              <a:latin typeface="Poppins Medium" panose="00000600000000000000" pitchFamily="2" charset="0"/>
              <a:cs typeface="Poppins Medium" panose="00000600000000000000" pitchFamily="2" charset="0"/>
            </a:endParaRPr>
          </a:p>
          <a:p>
            <a:pPr algn="l" rtl="0">
              <a:lnSpc>
                <a:spcPct val="120000"/>
              </a:lnSpc>
              <a:spcBef>
                <a:spcPts val="0"/>
              </a:spcBef>
              <a:spcAft>
                <a:spcPts val="0"/>
              </a:spcAft>
            </a:pPr>
            <a:r>
              <a:rPr lang="en-US" sz="5600" b="0" i="0" u="none" strike="noStrike">
                <a:solidFill>
                  <a:schemeClr val="bg1"/>
                </a:solidFill>
                <a:effectLst/>
                <a:latin typeface="Poppins Medium" panose="00000600000000000000" pitchFamily="2" charset="0"/>
                <a:cs typeface="Poppins Medium" panose="00000600000000000000" pitchFamily="2" charset="0"/>
              </a:rPr>
              <a:t>Digital outdoor advertising is the use of digital screens to stand out between the cluttered space of traditional old posters and offer a next generation solution in outdoor advertising space. The idea is to offer better quality to the client, gaining more attention from the public and in result offering more value to clients and viewers. </a:t>
            </a:r>
          </a:p>
          <a:p>
            <a:pPr algn="l" rtl="0">
              <a:lnSpc>
                <a:spcPct val="120000"/>
              </a:lnSpc>
              <a:spcBef>
                <a:spcPts val="0"/>
              </a:spcBef>
              <a:spcAft>
                <a:spcPts val="0"/>
              </a:spcAft>
            </a:pPr>
            <a:endParaRPr lang="en-US" sz="5600">
              <a:latin typeface="Poppins Medium" panose="00000600000000000000" pitchFamily="2" charset="0"/>
              <a:cs typeface="Poppins Medium" panose="00000600000000000000" pitchFamily="2" charset="0"/>
            </a:endParaRPr>
          </a:p>
          <a:p>
            <a:pPr algn="l">
              <a:lnSpc>
                <a:spcPct val="120000"/>
              </a:lnSpc>
            </a:pPr>
            <a:r>
              <a:rPr lang="en-US" sz="5600" b="1">
                <a:solidFill>
                  <a:schemeClr val="bg1"/>
                </a:solidFill>
                <a:latin typeface="Poppins Medium" panose="00000600000000000000" pitchFamily="2" charset="0"/>
                <a:cs typeface="Poppins Medium" panose="00000600000000000000" pitchFamily="2" charset="0"/>
              </a:rPr>
              <a:t>Examples:</a:t>
            </a:r>
          </a:p>
          <a:p>
            <a:pPr algn="l">
              <a:lnSpc>
                <a:spcPct val="120000"/>
              </a:lnSpc>
            </a:pPr>
            <a:endParaRPr lang="en-US" sz="5600" b="1">
              <a:solidFill>
                <a:schemeClr val="bg1"/>
              </a:solidFill>
              <a:latin typeface="Poppins Medium" panose="00000600000000000000" pitchFamily="2" charset="0"/>
              <a:cs typeface="Poppins Medium" panose="00000600000000000000" pitchFamily="2" charset="0"/>
            </a:endParaRPr>
          </a:p>
          <a:p>
            <a:pPr marL="342900" indent="-342900" algn="l">
              <a:lnSpc>
                <a:spcPct val="120000"/>
              </a:lnSpc>
              <a:buFont typeface="Arial" panose="020B0604020202020204" pitchFamily="34" charset="0"/>
              <a:buChar char="•"/>
            </a:pPr>
            <a:r>
              <a:rPr lang="en-US" sz="5600" b="0" i="0">
                <a:solidFill>
                  <a:schemeClr val="bg1"/>
                </a:solidFill>
                <a:effectLst/>
                <a:latin typeface="Poppins Medium" panose="00000600000000000000" pitchFamily="2" charset="0"/>
                <a:cs typeface="Poppins Medium" panose="00000600000000000000" pitchFamily="2" charset="0"/>
              </a:rPr>
              <a:t>Road-side dynamic displays of car ads (often in locations having a showroom of the brand nearby)</a:t>
            </a:r>
          </a:p>
          <a:p>
            <a:pPr marL="342900" indent="-342900" algn="l">
              <a:lnSpc>
                <a:spcPct val="120000"/>
              </a:lnSpc>
              <a:buFont typeface="Arial" panose="020B0604020202020204" pitchFamily="34" charset="0"/>
              <a:buChar char="•"/>
            </a:pPr>
            <a:r>
              <a:rPr lang="en-US" sz="5600" b="0" i="0">
                <a:solidFill>
                  <a:schemeClr val="bg1"/>
                </a:solidFill>
                <a:effectLst/>
                <a:latin typeface="Poppins Medium" panose="00000600000000000000" pitchFamily="2" charset="0"/>
                <a:cs typeface="Poppins Medium" panose="00000600000000000000" pitchFamily="2" charset="0"/>
              </a:rPr>
              <a:t>Food chain offers on ads played in or near a mall’s food court</a:t>
            </a:r>
          </a:p>
          <a:p>
            <a:pPr marL="342900" indent="-342900" algn="l" fontAlgn="base">
              <a:lnSpc>
                <a:spcPct val="120000"/>
              </a:lnSpc>
              <a:buFont typeface="Arial" panose="020B0604020202020204" pitchFamily="34" charset="0"/>
              <a:buChar char="•"/>
            </a:pPr>
            <a:r>
              <a:rPr lang="en-US" sz="5600" b="0" i="0">
                <a:solidFill>
                  <a:schemeClr val="bg1"/>
                </a:solidFill>
                <a:effectLst/>
                <a:latin typeface="Poppins Medium" panose="00000600000000000000" pitchFamily="2" charset="0"/>
                <a:cs typeface="Poppins Medium" panose="00000600000000000000" pitchFamily="2" charset="0"/>
              </a:rPr>
              <a:t>A dynamic display of hotels advertisements played on screens in airport arrival halls.</a:t>
            </a:r>
          </a:p>
          <a:p>
            <a:pPr algn="l"/>
            <a:br>
              <a:rPr lang="en-US"/>
            </a:br>
            <a:endParaRPr lang="en-IN"/>
          </a:p>
        </p:txBody>
      </p:sp>
      <p:pic>
        <p:nvPicPr>
          <p:cNvPr id="7" name="Picture 6" descr="Diagram&#10;&#10;Description automatically generated with medium confidence">
            <a:extLst>
              <a:ext uri="{FF2B5EF4-FFF2-40B4-BE49-F238E27FC236}">
                <a16:creationId xmlns:a16="http://schemas.microsoft.com/office/drawing/2014/main" id="{A562C957-777E-D518-491E-3E8995018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449" y="-70187"/>
            <a:ext cx="9962471" cy="6928187"/>
          </a:xfrm>
          <a:prstGeom prst="rect">
            <a:avLst/>
          </a:prstGeom>
        </p:spPr>
      </p:pic>
    </p:spTree>
    <p:extLst>
      <p:ext uri="{BB962C8B-B14F-4D97-AF65-F5344CB8AC3E}">
        <p14:creationId xmlns:p14="http://schemas.microsoft.com/office/powerpoint/2010/main" val="3950300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46AAE-9ECA-2B27-392C-1CC332DB2729}"/>
              </a:ext>
            </a:extLst>
          </p:cNvPr>
          <p:cNvSpPr>
            <a:spLocks noGrp="1"/>
          </p:cNvSpPr>
          <p:nvPr>
            <p:ph type="title"/>
          </p:nvPr>
        </p:nvSpPr>
        <p:spPr>
          <a:xfrm>
            <a:off x="778239" y="260194"/>
            <a:ext cx="10515600" cy="1325563"/>
          </a:xfrm>
        </p:spPr>
        <p:txBody>
          <a:bodyPr/>
          <a:lstStyle/>
          <a:p>
            <a:r>
              <a:rPr lang="en-US" b="1">
                <a:solidFill>
                  <a:schemeClr val="bg1"/>
                </a:solidFill>
                <a:latin typeface="Poppins" panose="00000800000000000000" pitchFamily="2" charset="0"/>
                <a:cs typeface="Poppins" panose="00000800000000000000" pitchFamily="2" charset="0"/>
              </a:rPr>
              <a:t>The Problem</a:t>
            </a:r>
            <a:endParaRPr lang="en-IN" b="1">
              <a:solidFill>
                <a:schemeClr val="bg1"/>
              </a:solidFill>
              <a:latin typeface="Poppins" panose="00000800000000000000" pitchFamily="2" charset="0"/>
              <a:cs typeface="Poppins" panose="00000800000000000000" pitchFamily="2" charset="0"/>
            </a:endParaRPr>
          </a:p>
        </p:txBody>
      </p:sp>
      <p:sp>
        <p:nvSpPr>
          <p:cNvPr id="3" name="Content Placeholder 2">
            <a:extLst>
              <a:ext uri="{FF2B5EF4-FFF2-40B4-BE49-F238E27FC236}">
                <a16:creationId xmlns:a16="http://schemas.microsoft.com/office/drawing/2014/main" id="{2DC8DEC2-7931-E020-76A7-1B3813C67A26}"/>
              </a:ext>
            </a:extLst>
          </p:cNvPr>
          <p:cNvSpPr>
            <a:spLocks noGrp="1"/>
          </p:cNvSpPr>
          <p:nvPr>
            <p:ph idx="1"/>
          </p:nvPr>
        </p:nvSpPr>
        <p:spPr>
          <a:xfrm>
            <a:off x="838200" y="1334124"/>
            <a:ext cx="4843072" cy="5523875"/>
          </a:xfrm>
        </p:spPr>
        <p:txBody>
          <a:bodyPr>
            <a:normAutofit fontScale="40000" lnSpcReduction="20000"/>
          </a:bodyPr>
          <a:lstStyle/>
          <a:p>
            <a:pPr marL="0" indent="0" rtl="0">
              <a:lnSpc>
                <a:spcPct val="170000"/>
              </a:lnSpc>
              <a:spcBef>
                <a:spcPts val="0"/>
              </a:spcBef>
              <a:spcAft>
                <a:spcPts val="0"/>
              </a:spcAft>
              <a:buNone/>
            </a:pPr>
            <a:r>
              <a:rPr lang="en-US" sz="3500" i="0" u="none" strike="noStrike">
                <a:solidFill>
                  <a:schemeClr val="bg1"/>
                </a:solidFill>
                <a:effectLst/>
                <a:latin typeface="Poppins Medium" panose="00000600000000000000" pitchFamily="2" charset="0"/>
                <a:cs typeface="Poppins Medium" panose="00000600000000000000" pitchFamily="2" charset="0"/>
              </a:rPr>
              <a:t>Government's initiative to develop 100 smart cities starting from 2019 has pushed a lot of rural population to shift to tier 3 cities for better opportunities. This will eventually lead to creation of a new middle class in these cities. This possibility is being recognized by brands. Many new brands are planning to enter small tier 3 cities.</a:t>
            </a:r>
          </a:p>
          <a:p>
            <a:pPr marL="0" indent="0" rtl="0">
              <a:lnSpc>
                <a:spcPct val="170000"/>
              </a:lnSpc>
              <a:spcBef>
                <a:spcPts val="0"/>
              </a:spcBef>
              <a:spcAft>
                <a:spcPts val="0"/>
              </a:spcAft>
              <a:buNone/>
            </a:pPr>
            <a:endParaRPr lang="en-US" sz="3500">
              <a:solidFill>
                <a:schemeClr val="bg1"/>
              </a:solidFill>
              <a:latin typeface="Poppins Medium" panose="00000600000000000000" pitchFamily="2" charset="0"/>
              <a:cs typeface="Poppins Medium" panose="00000600000000000000" pitchFamily="2" charset="0"/>
            </a:endParaRPr>
          </a:p>
          <a:p>
            <a:pPr marL="0" indent="0" rtl="0">
              <a:lnSpc>
                <a:spcPct val="170000"/>
              </a:lnSpc>
              <a:spcBef>
                <a:spcPts val="0"/>
              </a:spcBef>
              <a:spcAft>
                <a:spcPts val="0"/>
              </a:spcAft>
              <a:buNone/>
            </a:pPr>
            <a:r>
              <a:rPr lang="en-US" sz="3500" i="0" u="none" strike="noStrike">
                <a:solidFill>
                  <a:schemeClr val="bg1"/>
                </a:solidFill>
                <a:effectLst/>
                <a:latin typeface="Poppins Medium" panose="00000600000000000000" pitchFamily="2" charset="0"/>
                <a:cs typeface="Poppins Medium" panose="00000600000000000000" pitchFamily="2" charset="0"/>
              </a:rPr>
              <a:t>For example, Brands like West Side, Reliance Trends, </a:t>
            </a:r>
            <a:r>
              <a:rPr lang="en-US" sz="3500" i="0" u="none" strike="noStrike" err="1">
                <a:solidFill>
                  <a:schemeClr val="bg1"/>
                </a:solidFill>
                <a:effectLst/>
                <a:latin typeface="Poppins Medium" panose="00000600000000000000" pitchFamily="2" charset="0"/>
                <a:cs typeface="Poppins Medium" panose="00000600000000000000" pitchFamily="2" charset="0"/>
              </a:rPr>
              <a:t>Swiggy</a:t>
            </a:r>
            <a:r>
              <a:rPr lang="en-US" sz="3500" i="0" u="none" strike="noStrike">
                <a:solidFill>
                  <a:schemeClr val="bg1"/>
                </a:solidFill>
                <a:effectLst/>
                <a:latin typeface="Poppins Medium" panose="00000600000000000000" pitchFamily="2" charset="0"/>
                <a:cs typeface="Poppins Medium" panose="00000600000000000000" pitchFamily="2" charset="0"/>
              </a:rPr>
              <a:t>, Zomato have already entered Sagar. Brands like </a:t>
            </a:r>
            <a:r>
              <a:rPr lang="en-US" sz="3500" i="0" u="none" strike="noStrike" err="1">
                <a:solidFill>
                  <a:schemeClr val="bg1"/>
                </a:solidFill>
                <a:effectLst/>
                <a:latin typeface="Poppins Medium" panose="00000600000000000000" pitchFamily="2" charset="0"/>
                <a:cs typeface="Poppins Medium" panose="00000600000000000000" pitchFamily="2" charset="0"/>
              </a:rPr>
              <a:t>Zudio</a:t>
            </a:r>
            <a:r>
              <a:rPr lang="en-US" sz="3500" i="0" u="none" strike="noStrike">
                <a:solidFill>
                  <a:schemeClr val="bg1"/>
                </a:solidFill>
                <a:effectLst/>
                <a:latin typeface="Poppins Medium" panose="00000600000000000000" pitchFamily="2" charset="0"/>
                <a:cs typeface="Poppins Medium" panose="00000600000000000000" pitchFamily="2" charset="0"/>
              </a:rPr>
              <a:t>, </a:t>
            </a:r>
            <a:r>
              <a:rPr lang="en-US" sz="3500" i="0" u="none" strike="noStrike" err="1">
                <a:solidFill>
                  <a:schemeClr val="bg1"/>
                </a:solidFill>
                <a:effectLst/>
                <a:latin typeface="Poppins Medium" panose="00000600000000000000" pitchFamily="2" charset="0"/>
                <a:cs typeface="Poppins Medium" panose="00000600000000000000" pitchFamily="2" charset="0"/>
              </a:rPr>
              <a:t>Dmart</a:t>
            </a:r>
            <a:r>
              <a:rPr lang="en-US" sz="3500" i="0" u="none" strike="noStrike">
                <a:solidFill>
                  <a:schemeClr val="bg1"/>
                </a:solidFill>
                <a:effectLst/>
                <a:latin typeface="Poppins Medium" panose="00000600000000000000" pitchFamily="2" charset="0"/>
                <a:cs typeface="Poppins Medium" panose="00000600000000000000" pitchFamily="2" charset="0"/>
              </a:rPr>
              <a:t>, are in process. </a:t>
            </a:r>
            <a:endParaRPr lang="en-US" sz="3500">
              <a:solidFill>
                <a:schemeClr val="bg1"/>
              </a:solidFill>
              <a:effectLst/>
              <a:latin typeface="Poppins Medium" panose="00000600000000000000" pitchFamily="2" charset="0"/>
              <a:cs typeface="Poppins Medium" panose="00000600000000000000" pitchFamily="2" charset="0"/>
            </a:endParaRPr>
          </a:p>
          <a:p>
            <a:pPr marL="0" indent="0" rtl="0">
              <a:lnSpc>
                <a:spcPct val="170000"/>
              </a:lnSpc>
              <a:spcBef>
                <a:spcPts val="0"/>
              </a:spcBef>
              <a:spcAft>
                <a:spcPts val="0"/>
              </a:spcAft>
              <a:buNone/>
            </a:pPr>
            <a:br>
              <a:rPr lang="en-US" sz="3500">
                <a:solidFill>
                  <a:schemeClr val="bg1"/>
                </a:solidFill>
                <a:effectLst/>
                <a:latin typeface="Poppins Medium" panose="00000600000000000000" pitchFamily="2" charset="0"/>
                <a:cs typeface="Poppins Medium" panose="00000600000000000000" pitchFamily="2" charset="0"/>
              </a:rPr>
            </a:br>
            <a:r>
              <a:rPr lang="en-US" sz="3500" i="0" u="none" strike="noStrike">
                <a:solidFill>
                  <a:schemeClr val="bg1"/>
                </a:solidFill>
                <a:effectLst/>
                <a:latin typeface="Poppins Medium" panose="00000600000000000000" pitchFamily="2" charset="0"/>
                <a:cs typeface="Poppins Medium" panose="00000600000000000000" pitchFamily="2" charset="0"/>
              </a:rPr>
              <a:t>This creates a massive opportunity in many companies. We have identified an opportunity in the space of digital outdoor advertising. </a:t>
            </a:r>
            <a:endParaRPr lang="en-US" sz="3500">
              <a:solidFill>
                <a:schemeClr val="bg1"/>
              </a:solidFill>
              <a:effectLst/>
              <a:latin typeface="Poppins Medium" panose="00000600000000000000" pitchFamily="2" charset="0"/>
              <a:cs typeface="Poppins Medium" panose="00000600000000000000" pitchFamily="2" charset="0"/>
            </a:endParaRPr>
          </a:p>
          <a:p>
            <a:pPr marL="0" indent="0">
              <a:buNone/>
            </a:pPr>
            <a:br>
              <a:rPr lang="en-US">
                <a:latin typeface="Poppins Medium" panose="00000600000000000000" pitchFamily="2" charset="0"/>
                <a:cs typeface="Poppins Medium" panose="00000600000000000000" pitchFamily="2" charset="0"/>
              </a:rPr>
            </a:br>
            <a:endParaRPr lang="en-IN">
              <a:latin typeface="Poppins Medium" panose="00000600000000000000" pitchFamily="2" charset="0"/>
              <a:cs typeface="Poppins Medium" panose="00000600000000000000" pitchFamily="2" charset="0"/>
            </a:endParaRPr>
          </a:p>
        </p:txBody>
      </p:sp>
      <p:pic>
        <p:nvPicPr>
          <p:cNvPr id="1026" name="Picture 2" descr="Smart Cities Map, Full List of 100 Smart Cities">
            <a:extLst>
              <a:ext uri="{FF2B5EF4-FFF2-40B4-BE49-F238E27FC236}">
                <a16:creationId xmlns:a16="http://schemas.microsoft.com/office/drawing/2014/main" id="{C8622439-6AE6-1F6E-06B9-ECFAD7BDD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3057" y="1108961"/>
            <a:ext cx="3781097" cy="4797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737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741EF-F6C0-78DB-023B-6EAC9AFAC760}"/>
              </a:ext>
            </a:extLst>
          </p:cNvPr>
          <p:cNvSpPr>
            <a:spLocks noGrp="1"/>
          </p:cNvSpPr>
          <p:nvPr>
            <p:ph type="title"/>
          </p:nvPr>
        </p:nvSpPr>
        <p:spPr>
          <a:xfrm>
            <a:off x="1015584" y="1099643"/>
            <a:ext cx="10515600" cy="1325563"/>
          </a:xfrm>
        </p:spPr>
        <p:txBody>
          <a:bodyPr/>
          <a:lstStyle/>
          <a:p>
            <a:r>
              <a:rPr lang="en-US">
                <a:solidFill>
                  <a:schemeClr val="bg1"/>
                </a:solidFill>
                <a:latin typeface="Poppins SemiBold" panose="020B0502040204020203" pitchFamily="2" charset="0"/>
              </a:rPr>
              <a:t>The Solution</a:t>
            </a:r>
            <a:endParaRPr lang="en-IN">
              <a:solidFill>
                <a:schemeClr val="bg1"/>
              </a:solidFill>
              <a:latin typeface="Poppins SemiBold" panose="020B0502040204020203" pitchFamily="2" charset="0"/>
            </a:endParaRPr>
          </a:p>
        </p:txBody>
      </p:sp>
      <p:sp>
        <p:nvSpPr>
          <p:cNvPr id="3" name="Content Placeholder 2">
            <a:extLst>
              <a:ext uri="{FF2B5EF4-FFF2-40B4-BE49-F238E27FC236}">
                <a16:creationId xmlns:a16="http://schemas.microsoft.com/office/drawing/2014/main" id="{576924DC-40FC-9949-58BF-918E27AD873C}"/>
              </a:ext>
            </a:extLst>
          </p:cNvPr>
          <p:cNvSpPr>
            <a:spLocks noGrp="1"/>
          </p:cNvSpPr>
          <p:nvPr>
            <p:ph idx="1"/>
          </p:nvPr>
        </p:nvSpPr>
        <p:spPr>
          <a:xfrm>
            <a:off x="971863" y="2342786"/>
            <a:ext cx="4790607" cy="3488388"/>
          </a:xfrm>
        </p:spPr>
        <p:txBody>
          <a:bodyPr>
            <a:normAutofit/>
          </a:bodyPr>
          <a:lstStyle/>
          <a:p>
            <a:pPr marL="0" indent="0">
              <a:lnSpc>
                <a:spcPct val="107000"/>
              </a:lnSpc>
              <a:spcAft>
                <a:spcPts val="800"/>
              </a:spcAft>
              <a:buNone/>
            </a:pPr>
            <a:r>
              <a:rPr lang="en-IN" sz="1400">
                <a:solidFill>
                  <a:schemeClr val="bg1"/>
                </a:solidFill>
                <a:effectLst/>
                <a:latin typeface="Poppins Medium" panose="00000600000000000000" pitchFamily="2" charset="0"/>
                <a:ea typeface="Calibri" panose="020F0502020204030204" pitchFamily="34" charset="0"/>
                <a:cs typeface="Poppins Medium" panose="00000600000000000000" pitchFamily="2" charset="0"/>
              </a:rPr>
              <a:t>With infusion of money in Tier 3 cities, Income level of people and their standard of living will increase. This will create a potential market for brands. </a:t>
            </a:r>
          </a:p>
          <a:p>
            <a:pPr>
              <a:lnSpc>
                <a:spcPct val="107000"/>
              </a:lnSpc>
              <a:spcAft>
                <a:spcPts val="800"/>
              </a:spcAft>
            </a:pPr>
            <a:r>
              <a:rPr lang="en-IN" sz="1400">
                <a:solidFill>
                  <a:schemeClr val="bg1"/>
                </a:solidFill>
                <a:effectLst/>
                <a:latin typeface="Poppins Medium" panose="00000600000000000000" pitchFamily="2" charset="0"/>
                <a:ea typeface="Calibri" panose="020F0502020204030204" pitchFamily="34" charset="0"/>
                <a:cs typeface="Poppins Medium" panose="00000600000000000000" pitchFamily="2" charset="0"/>
              </a:rPr>
              <a:t>Firstly, we aim to utilise this market by providing them with a platform to introduce and market themselves.</a:t>
            </a:r>
          </a:p>
          <a:p>
            <a:pPr>
              <a:lnSpc>
                <a:spcPct val="107000"/>
              </a:lnSpc>
              <a:spcAft>
                <a:spcPts val="800"/>
              </a:spcAft>
            </a:pPr>
            <a:r>
              <a:rPr lang="en-IN" sz="1400">
                <a:solidFill>
                  <a:schemeClr val="bg1"/>
                </a:solidFill>
                <a:effectLst/>
                <a:latin typeface="Poppins Medium" panose="00000600000000000000" pitchFamily="2" charset="0"/>
                <a:ea typeface="Calibri" panose="020F0502020204030204" pitchFamily="34" charset="0"/>
                <a:cs typeface="Poppins Medium" panose="00000600000000000000" pitchFamily="2" charset="0"/>
              </a:rPr>
              <a:t>Secondly, there is a marketing gap in tier-3 cities and rural areas between national brands and local consumers, we would like to fill this gap.</a:t>
            </a:r>
          </a:p>
          <a:p>
            <a:endParaRPr lang="en-IN"/>
          </a:p>
        </p:txBody>
      </p:sp>
      <p:pic>
        <p:nvPicPr>
          <p:cNvPr id="5" name="Picture 4" descr="Icon&#10;&#10;Description automatically generated">
            <a:extLst>
              <a:ext uri="{FF2B5EF4-FFF2-40B4-BE49-F238E27FC236}">
                <a16:creationId xmlns:a16="http://schemas.microsoft.com/office/drawing/2014/main" id="{E4620EBB-F572-EE9C-892C-B142D7C24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531" y="1027906"/>
            <a:ext cx="4924269" cy="4924269"/>
          </a:xfrm>
          <a:prstGeom prst="rect">
            <a:avLst/>
          </a:prstGeom>
        </p:spPr>
      </p:pic>
    </p:spTree>
    <p:extLst>
      <p:ext uri="{BB962C8B-B14F-4D97-AF65-F5344CB8AC3E}">
        <p14:creationId xmlns:p14="http://schemas.microsoft.com/office/powerpoint/2010/main" val="1142213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A picture containing text, electronics, computer&#10;&#10;Description automatically generated">
            <a:extLst>
              <a:ext uri="{FF2B5EF4-FFF2-40B4-BE49-F238E27FC236}">
                <a16:creationId xmlns:a16="http://schemas.microsoft.com/office/drawing/2014/main" id="{CF404046-5181-07C0-C94F-D28448F2B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293" y="0"/>
            <a:ext cx="11961706" cy="6858000"/>
          </a:xfrm>
          <a:prstGeom prst="rect">
            <a:avLst/>
          </a:prstGeom>
        </p:spPr>
      </p:pic>
      <p:sp>
        <p:nvSpPr>
          <p:cNvPr id="2" name="Title 1">
            <a:extLst>
              <a:ext uri="{FF2B5EF4-FFF2-40B4-BE49-F238E27FC236}">
                <a16:creationId xmlns:a16="http://schemas.microsoft.com/office/drawing/2014/main" id="{88CC4820-3EAF-B387-4E40-3FC4F13D860F}"/>
              </a:ext>
            </a:extLst>
          </p:cNvPr>
          <p:cNvSpPr>
            <a:spLocks noGrp="1"/>
          </p:cNvSpPr>
          <p:nvPr>
            <p:ph type="title"/>
          </p:nvPr>
        </p:nvSpPr>
        <p:spPr/>
        <p:txBody>
          <a:bodyPr/>
          <a:lstStyle/>
          <a:p>
            <a:r>
              <a:rPr lang="en-US">
                <a:solidFill>
                  <a:schemeClr val="bg1"/>
                </a:solidFill>
                <a:latin typeface="Poppins Black" panose="00000A00000000000000" pitchFamily="2" charset="0"/>
                <a:cs typeface="Poppins Black" panose="00000A00000000000000" pitchFamily="2" charset="0"/>
              </a:rPr>
              <a:t>Market Size and Growth</a:t>
            </a:r>
            <a:endParaRPr lang="en-IN">
              <a:solidFill>
                <a:schemeClr val="bg1"/>
              </a:solidFill>
              <a:latin typeface="Poppins Black" panose="00000A00000000000000" pitchFamily="2" charset="0"/>
              <a:cs typeface="Poppins Black" panose="00000A00000000000000" pitchFamily="2" charset="0"/>
            </a:endParaRPr>
          </a:p>
        </p:txBody>
      </p:sp>
      <p:sp>
        <p:nvSpPr>
          <p:cNvPr id="3" name="Content Placeholder 2">
            <a:extLst>
              <a:ext uri="{FF2B5EF4-FFF2-40B4-BE49-F238E27FC236}">
                <a16:creationId xmlns:a16="http://schemas.microsoft.com/office/drawing/2014/main" id="{43C037B3-6381-C200-D235-33615F671E25}"/>
              </a:ext>
            </a:extLst>
          </p:cNvPr>
          <p:cNvSpPr>
            <a:spLocks noGrp="1"/>
          </p:cNvSpPr>
          <p:nvPr>
            <p:ph idx="1"/>
          </p:nvPr>
        </p:nvSpPr>
        <p:spPr>
          <a:xfrm>
            <a:off x="838200" y="1825625"/>
            <a:ext cx="5015459" cy="4351338"/>
          </a:xfrm>
        </p:spPr>
        <p:txBody>
          <a:bodyPr/>
          <a:lstStyle/>
          <a:p>
            <a:pPr marL="0" indent="0" rtl="0">
              <a:spcBef>
                <a:spcPts val="0"/>
              </a:spcBef>
              <a:spcAft>
                <a:spcPts val="0"/>
              </a:spcAft>
              <a:buNone/>
            </a:pPr>
            <a:r>
              <a:rPr lang="en-US" sz="1800" b="0" i="0" u="none" strike="noStrike">
                <a:solidFill>
                  <a:schemeClr val="bg1"/>
                </a:solidFill>
                <a:effectLst/>
                <a:latin typeface="Poppins Medium" panose="00000600000000000000" pitchFamily="2" charset="0"/>
                <a:cs typeface="Poppins Medium" panose="00000600000000000000" pitchFamily="2" charset="0"/>
              </a:rPr>
              <a:t>The global DOOH market is projected to reach USD 31.7 billion annually by 2025.</a:t>
            </a:r>
          </a:p>
          <a:p>
            <a:pPr marL="0" indent="0" rtl="0">
              <a:spcBef>
                <a:spcPts val="0"/>
              </a:spcBef>
              <a:spcAft>
                <a:spcPts val="0"/>
              </a:spcAft>
              <a:buNone/>
            </a:pPr>
            <a:endParaRPr lang="en-US" sz="1800">
              <a:solidFill>
                <a:schemeClr val="bg1"/>
              </a:solidFill>
              <a:latin typeface="Poppins Medium" panose="00000600000000000000" pitchFamily="2" charset="0"/>
              <a:cs typeface="Poppins Medium" panose="00000600000000000000" pitchFamily="2" charset="0"/>
            </a:endParaRPr>
          </a:p>
          <a:p>
            <a:pPr marL="0" indent="0" rtl="0">
              <a:spcBef>
                <a:spcPts val="0"/>
              </a:spcBef>
              <a:spcAft>
                <a:spcPts val="0"/>
              </a:spcAft>
              <a:buNone/>
            </a:pPr>
            <a:r>
              <a:rPr lang="en-US" sz="1800" b="0" i="0" u="none" strike="noStrike">
                <a:solidFill>
                  <a:schemeClr val="bg1"/>
                </a:solidFill>
                <a:effectLst/>
                <a:latin typeface="Poppins Medium" panose="00000600000000000000" pitchFamily="2" charset="0"/>
                <a:cs typeface="Poppins Medium" panose="00000600000000000000" pitchFamily="2" charset="0"/>
              </a:rPr>
              <a:t>At the same time, DOOH trends show the amount of screen real estate could grow from about 38 million connected displays in 2018 to 87 million worldwide by 2021</a:t>
            </a:r>
            <a:r>
              <a:rPr lang="en-US" sz="1800">
                <a:solidFill>
                  <a:schemeClr val="bg1"/>
                </a:solidFill>
                <a:latin typeface="Poppins Medium" panose="00000600000000000000" pitchFamily="2" charset="0"/>
                <a:cs typeface="Poppins Medium" panose="00000600000000000000" pitchFamily="2" charset="0"/>
              </a:rPr>
              <a:t>.</a:t>
            </a:r>
          </a:p>
          <a:p>
            <a:pPr marL="0" indent="0" rtl="0">
              <a:spcBef>
                <a:spcPts val="0"/>
              </a:spcBef>
              <a:spcAft>
                <a:spcPts val="0"/>
              </a:spcAft>
              <a:buNone/>
            </a:pPr>
            <a:endParaRPr lang="en-US" sz="1800" b="0" i="0" u="none" strike="noStrike">
              <a:solidFill>
                <a:schemeClr val="bg1"/>
              </a:solidFill>
              <a:effectLst/>
              <a:latin typeface="Poppins Medium" panose="00000600000000000000" pitchFamily="2" charset="0"/>
              <a:cs typeface="Poppins Medium" panose="00000600000000000000" pitchFamily="2" charset="0"/>
            </a:endParaRPr>
          </a:p>
          <a:p>
            <a:pPr marL="0" indent="0" rtl="0">
              <a:spcBef>
                <a:spcPts val="0"/>
              </a:spcBef>
              <a:spcAft>
                <a:spcPts val="0"/>
              </a:spcAft>
              <a:buNone/>
            </a:pPr>
            <a:r>
              <a:rPr lang="en-US" sz="1800" b="0" i="0" u="none" strike="noStrike">
                <a:solidFill>
                  <a:schemeClr val="bg1"/>
                </a:solidFill>
                <a:effectLst/>
                <a:latin typeface="Poppins Medium" panose="00000600000000000000" pitchFamily="2" charset="0"/>
                <a:cs typeface="Poppins Medium" panose="00000600000000000000" pitchFamily="2" charset="0"/>
              </a:rPr>
              <a:t>The opportunity for media networks and their advertisers to make an impact with the latest digital signage technologies is enormous.</a:t>
            </a:r>
            <a:endParaRPr lang="en-US" b="0">
              <a:solidFill>
                <a:schemeClr val="bg1"/>
              </a:solidFill>
              <a:effectLst/>
              <a:latin typeface="Poppins Medium" panose="00000600000000000000" pitchFamily="2" charset="0"/>
              <a:cs typeface="Poppins Medium" panose="00000600000000000000" pitchFamily="2" charset="0"/>
            </a:endParaRPr>
          </a:p>
        </p:txBody>
      </p:sp>
    </p:spTree>
    <p:extLst>
      <p:ext uri="{BB962C8B-B14F-4D97-AF65-F5344CB8AC3E}">
        <p14:creationId xmlns:p14="http://schemas.microsoft.com/office/powerpoint/2010/main" val="2478636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DA7F3-CCEF-6440-6BB3-2A1BD38AB8BF}"/>
              </a:ext>
            </a:extLst>
          </p:cNvPr>
          <p:cNvSpPr>
            <a:spLocks noGrp="1"/>
          </p:cNvSpPr>
          <p:nvPr>
            <p:ph type="title"/>
          </p:nvPr>
        </p:nvSpPr>
        <p:spPr/>
        <p:txBody>
          <a:bodyPr/>
          <a:lstStyle/>
          <a:p>
            <a:r>
              <a:rPr lang="en-US">
                <a:solidFill>
                  <a:schemeClr val="bg1"/>
                </a:solidFill>
                <a:latin typeface="Poppins Black" panose="00000A00000000000000" pitchFamily="2" charset="0"/>
                <a:cs typeface="Poppins Black" panose="00000A00000000000000" pitchFamily="2" charset="0"/>
              </a:rPr>
              <a:t>Benefits Over Traditional Advertising</a:t>
            </a:r>
            <a:endParaRPr lang="en-IN">
              <a:solidFill>
                <a:schemeClr val="bg1"/>
              </a:solidFill>
              <a:latin typeface="Poppins Black" panose="00000A00000000000000" pitchFamily="2" charset="0"/>
              <a:cs typeface="Poppins Black" panose="00000A00000000000000" pitchFamily="2" charset="0"/>
            </a:endParaRPr>
          </a:p>
        </p:txBody>
      </p:sp>
      <p:sp>
        <p:nvSpPr>
          <p:cNvPr id="3" name="Content Placeholder 2">
            <a:extLst>
              <a:ext uri="{FF2B5EF4-FFF2-40B4-BE49-F238E27FC236}">
                <a16:creationId xmlns:a16="http://schemas.microsoft.com/office/drawing/2014/main" id="{63C6A320-707E-0BF6-50AC-DEB4D373C915}"/>
              </a:ext>
            </a:extLst>
          </p:cNvPr>
          <p:cNvSpPr>
            <a:spLocks noGrp="1"/>
          </p:cNvSpPr>
          <p:nvPr>
            <p:ph idx="1"/>
          </p:nvPr>
        </p:nvSpPr>
        <p:spPr>
          <a:xfrm>
            <a:off x="838200" y="2157038"/>
            <a:ext cx="6402049" cy="4508224"/>
          </a:xfrm>
        </p:spPr>
        <p:txBody>
          <a:bodyPr/>
          <a:lstStyle/>
          <a:p>
            <a:r>
              <a:rPr lang="en-US" sz="1800" b="1" i="0" strike="noStrike">
                <a:solidFill>
                  <a:schemeClr val="bg1"/>
                </a:solidFill>
                <a:effectLst/>
                <a:latin typeface="Poppins Medium" panose="00000600000000000000" pitchFamily="2" charset="0"/>
                <a:cs typeface="Poppins Medium" panose="00000600000000000000" pitchFamily="2" charset="0"/>
              </a:rPr>
              <a:t>Increased attention</a:t>
            </a:r>
            <a:r>
              <a:rPr lang="en-US" sz="1800" i="0" strike="noStrike">
                <a:solidFill>
                  <a:schemeClr val="bg1"/>
                </a:solidFill>
                <a:effectLst/>
                <a:latin typeface="Poppins Medium" panose="00000600000000000000" pitchFamily="2" charset="0"/>
                <a:cs typeface="Poppins Medium" panose="00000600000000000000" pitchFamily="2" charset="0"/>
              </a:rPr>
              <a:t> : </a:t>
            </a:r>
            <a:r>
              <a:rPr lang="en-US" sz="1800" i="0" u="none" strike="noStrike">
                <a:solidFill>
                  <a:schemeClr val="bg1"/>
                </a:solidFill>
                <a:effectLst/>
                <a:latin typeface="Poppins Medium" panose="00000600000000000000" pitchFamily="2" charset="0"/>
                <a:cs typeface="Poppins Medium" panose="00000600000000000000" pitchFamily="2" charset="0"/>
              </a:rPr>
              <a:t>Digital screens provide better presence than all its competitors in the market like Print Hoardings, physical posters etc. </a:t>
            </a:r>
            <a:r>
              <a:rPr lang="en-US" sz="1800">
                <a:solidFill>
                  <a:schemeClr val="bg1"/>
                </a:solidFill>
                <a:latin typeface="Poppins Medium" panose="00000600000000000000" pitchFamily="2" charset="0"/>
                <a:cs typeface="Poppins Medium" panose="00000600000000000000" pitchFamily="2" charset="0"/>
              </a:rPr>
              <a:t>P</a:t>
            </a:r>
            <a:r>
              <a:rPr lang="en-US" sz="1800" b="0" i="0" u="none" strike="noStrike">
                <a:solidFill>
                  <a:schemeClr val="bg1"/>
                </a:solidFill>
                <a:effectLst/>
                <a:latin typeface="Poppins Medium" panose="00000600000000000000" pitchFamily="2" charset="0"/>
                <a:cs typeface="Poppins Medium" panose="00000600000000000000" pitchFamily="2" charset="0"/>
              </a:rPr>
              <a:t>laced in high-traffic areas can be seen by thousands or even millions of people every day.</a:t>
            </a:r>
          </a:p>
          <a:p>
            <a:r>
              <a:rPr lang="en-US" sz="1800" b="1" strike="noStrike">
                <a:solidFill>
                  <a:schemeClr val="bg1"/>
                </a:solidFill>
                <a:effectLst/>
                <a:latin typeface="Poppins Medium" panose="00000600000000000000" pitchFamily="2" charset="0"/>
                <a:cs typeface="Poppins Medium" panose="00000600000000000000" pitchFamily="2" charset="0"/>
              </a:rPr>
              <a:t>Better Real Estate Utility</a:t>
            </a:r>
            <a:r>
              <a:rPr lang="en-US" sz="1800" strike="noStrike">
                <a:solidFill>
                  <a:schemeClr val="bg1"/>
                </a:solidFill>
                <a:effectLst/>
                <a:latin typeface="Poppins Medium" panose="00000600000000000000" pitchFamily="2" charset="0"/>
                <a:cs typeface="Poppins Medium" panose="00000600000000000000" pitchFamily="2" charset="0"/>
              </a:rPr>
              <a:t> : </a:t>
            </a:r>
            <a:r>
              <a:rPr lang="en-US" sz="1800" i="0" u="none" strike="noStrike">
                <a:solidFill>
                  <a:schemeClr val="bg1"/>
                </a:solidFill>
                <a:effectLst/>
                <a:latin typeface="Poppins Medium" panose="00000600000000000000" pitchFamily="2" charset="0"/>
                <a:cs typeface="Poppins Medium" panose="00000600000000000000" pitchFamily="2" charset="0"/>
              </a:rPr>
              <a:t>Offering the same space to multiple clients and charging exclusive rates for the same.</a:t>
            </a:r>
          </a:p>
          <a:p>
            <a:r>
              <a:rPr lang="en-US" sz="1800" b="1" i="0" strike="noStrike">
                <a:solidFill>
                  <a:schemeClr val="bg1"/>
                </a:solidFill>
                <a:effectLst/>
                <a:latin typeface="Poppins Medium" panose="00000600000000000000" pitchFamily="2" charset="0"/>
                <a:cs typeface="Poppins Medium" panose="00000600000000000000" pitchFamily="2" charset="0"/>
              </a:rPr>
              <a:t>Targeted Reach </a:t>
            </a:r>
            <a:r>
              <a:rPr lang="en-US" sz="1800" b="0" i="0" u="none" strike="noStrike">
                <a:solidFill>
                  <a:schemeClr val="bg1"/>
                </a:solidFill>
                <a:effectLst/>
                <a:latin typeface="Poppins Medium" panose="00000600000000000000" pitchFamily="2" charset="0"/>
                <a:cs typeface="Poppins Medium" panose="00000600000000000000" pitchFamily="2" charset="0"/>
              </a:rPr>
              <a:t>: </a:t>
            </a:r>
            <a:r>
              <a:rPr lang="en-US" sz="1800">
                <a:solidFill>
                  <a:schemeClr val="bg1"/>
                </a:solidFill>
                <a:latin typeface="Poppins Medium" panose="00000600000000000000" pitchFamily="2" charset="0"/>
                <a:cs typeface="Poppins Medium" panose="00000600000000000000" pitchFamily="2" charset="0"/>
              </a:rPr>
              <a:t>D</a:t>
            </a:r>
            <a:r>
              <a:rPr lang="en-US" sz="1800" b="0" i="0" u="none" strike="noStrike">
                <a:solidFill>
                  <a:schemeClr val="bg1"/>
                </a:solidFill>
                <a:effectLst/>
                <a:latin typeface="Poppins Medium" panose="00000600000000000000" pitchFamily="2" charset="0"/>
                <a:cs typeface="Poppins Medium" panose="00000600000000000000" pitchFamily="2" charset="0"/>
              </a:rPr>
              <a:t>OOH advertising can also be targeted to specific geographic areas, such as neighborhoods or shopping districts, or to specific audiences, such as commuters or sports fans. This can help businesses reach the people most likely to be interested in their products or services.</a:t>
            </a:r>
            <a:endParaRPr lang="en-US" sz="1800" i="0" u="none" strike="noStrike">
              <a:solidFill>
                <a:schemeClr val="bg1"/>
              </a:solidFill>
              <a:effectLst/>
              <a:latin typeface="Poppins Medium" panose="00000600000000000000" pitchFamily="2" charset="0"/>
              <a:cs typeface="Poppins Medium" panose="00000600000000000000" pitchFamily="2" charset="0"/>
            </a:endParaRPr>
          </a:p>
          <a:p>
            <a:endParaRPr lang="en-IN"/>
          </a:p>
        </p:txBody>
      </p:sp>
      <p:pic>
        <p:nvPicPr>
          <p:cNvPr id="2050" name="Picture 2" descr="Outdoor Digital Sign &amp; Interactive Kiosk Manufacturer — Infinitus">
            <a:extLst>
              <a:ext uri="{FF2B5EF4-FFF2-40B4-BE49-F238E27FC236}">
                <a16:creationId xmlns:a16="http://schemas.microsoft.com/office/drawing/2014/main" id="{325BE525-3E4B-C97E-B70F-199446895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757" y="-598358"/>
            <a:ext cx="8400738" cy="84007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Logo&#10;&#10;Description automatically generated">
            <a:extLst>
              <a:ext uri="{FF2B5EF4-FFF2-40B4-BE49-F238E27FC236}">
                <a16:creationId xmlns:a16="http://schemas.microsoft.com/office/drawing/2014/main" id="{145051ED-100B-A9A2-65EE-8A9D8AF93C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2671" y="2877357"/>
            <a:ext cx="2861129" cy="1609385"/>
          </a:xfrm>
          <a:prstGeom prst="rect">
            <a:avLst/>
          </a:prstGeom>
        </p:spPr>
      </p:pic>
    </p:spTree>
    <p:extLst>
      <p:ext uri="{BB962C8B-B14F-4D97-AF65-F5344CB8AC3E}">
        <p14:creationId xmlns:p14="http://schemas.microsoft.com/office/powerpoint/2010/main" val="3217530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6AB69-EA2D-9282-31E1-642327020F13}"/>
              </a:ext>
            </a:extLst>
          </p:cNvPr>
          <p:cNvSpPr>
            <a:spLocks noGrp="1"/>
          </p:cNvSpPr>
          <p:nvPr>
            <p:ph type="title"/>
          </p:nvPr>
        </p:nvSpPr>
        <p:spPr/>
        <p:txBody>
          <a:bodyPr/>
          <a:lstStyle/>
          <a:p>
            <a:r>
              <a:rPr lang="en-US">
                <a:solidFill>
                  <a:schemeClr val="bg1"/>
                </a:solidFill>
                <a:latin typeface="Poppins Black" panose="00000A00000000000000" pitchFamily="2" charset="0"/>
                <a:cs typeface="Poppins Black" panose="00000A00000000000000" pitchFamily="2" charset="0"/>
              </a:rPr>
              <a:t>Problems with DOOH</a:t>
            </a:r>
            <a:endParaRPr lang="en-IN">
              <a:solidFill>
                <a:schemeClr val="bg1"/>
              </a:solidFill>
              <a:latin typeface="Poppins Black" panose="00000A00000000000000" pitchFamily="2" charset="0"/>
              <a:cs typeface="Poppins Black" panose="00000A00000000000000" pitchFamily="2" charset="0"/>
            </a:endParaRPr>
          </a:p>
        </p:txBody>
      </p:sp>
      <p:sp>
        <p:nvSpPr>
          <p:cNvPr id="3" name="Content Placeholder 2">
            <a:extLst>
              <a:ext uri="{FF2B5EF4-FFF2-40B4-BE49-F238E27FC236}">
                <a16:creationId xmlns:a16="http://schemas.microsoft.com/office/drawing/2014/main" id="{FBB4A1D5-2E8D-1C68-2BDB-B1C47166C97F}"/>
              </a:ext>
            </a:extLst>
          </p:cNvPr>
          <p:cNvSpPr>
            <a:spLocks noGrp="1"/>
          </p:cNvSpPr>
          <p:nvPr>
            <p:ph idx="1"/>
          </p:nvPr>
        </p:nvSpPr>
        <p:spPr>
          <a:xfrm>
            <a:off x="838200" y="1825625"/>
            <a:ext cx="10786672" cy="4351338"/>
          </a:xfrm>
        </p:spPr>
        <p:txBody>
          <a:bodyPr>
            <a:normAutofit/>
          </a:bodyPr>
          <a:lstStyle/>
          <a:p>
            <a:r>
              <a:rPr lang="en-US" sz="1400">
                <a:solidFill>
                  <a:schemeClr val="bg1"/>
                </a:solidFill>
                <a:latin typeface="Poppins Medium" panose="00000600000000000000" pitchFamily="2" charset="0"/>
                <a:cs typeface="Poppins Medium" panose="00000600000000000000" pitchFamily="2" charset="0"/>
              </a:rPr>
              <a:t>Problems in calculating impact over digital marketing , we tend to solve this problem in future by integrating AI to our software.</a:t>
            </a:r>
            <a:endParaRPr lang="en-IN" sz="1400">
              <a:solidFill>
                <a:schemeClr val="bg1"/>
              </a:solidFill>
              <a:latin typeface="Poppins Medium" panose="00000600000000000000" pitchFamily="2" charset="0"/>
              <a:cs typeface="Poppins Medium" panose="00000600000000000000" pitchFamily="2" charset="0"/>
            </a:endParaRPr>
          </a:p>
        </p:txBody>
      </p:sp>
      <p:pic>
        <p:nvPicPr>
          <p:cNvPr id="5" name="Picture 4" descr="Diagram">
            <a:extLst>
              <a:ext uri="{FF2B5EF4-FFF2-40B4-BE49-F238E27FC236}">
                <a16:creationId xmlns:a16="http://schemas.microsoft.com/office/drawing/2014/main" id="{28899156-5A82-79F8-514E-7751A4EB6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038" y="1825625"/>
            <a:ext cx="8507379" cy="5268574"/>
          </a:xfrm>
          <a:prstGeom prst="rect">
            <a:avLst/>
          </a:prstGeom>
        </p:spPr>
      </p:pic>
    </p:spTree>
    <p:extLst>
      <p:ext uri="{BB962C8B-B14F-4D97-AF65-F5344CB8AC3E}">
        <p14:creationId xmlns:p14="http://schemas.microsoft.com/office/powerpoint/2010/main" val="227912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Background pattern">
            <a:extLst>
              <a:ext uri="{FF2B5EF4-FFF2-40B4-BE49-F238E27FC236}">
                <a16:creationId xmlns:a16="http://schemas.microsoft.com/office/drawing/2014/main" id="{66D4924D-427F-AF8A-F926-FE90E17676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
        <p:nvSpPr>
          <p:cNvPr id="2" name="Title 1">
            <a:extLst>
              <a:ext uri="{FF2B5EF4-FFF2-40B4-BE49-F238E27FC236}">
                <a16:creationId xmlns:a16="http://schemas.microsoft.com/office/drawing/2014/main" id="{27D7FF44-3BDD-9DC0-768A-BCA10F620602}"/>
              </a:ext>
            </a:extLst>
          </p:cNvPr>
          <p:cNvSpPr>
            <a:spLocks noGrp="1"/>
          </p:cNvSpPr>
          <p:nvPr>
            <p:ph type="title"/>
          </p:nvPr>
        </p:nvSpPr>
        <p:spPr>
          <a:xfrm>
            <a:off x="838200" y="380014"/>
            <a:ext cx="10515600" cy="1325563"/>
          </a:xfrm>
        </p:spPr>
        <p:txBody>
          <a:bodyPr/>
          <a:lstStyle/>
          <a:p>
            <a:r>
              <a:rPr lang="en-IN">
                <a:solidFill>
                  <a:schemeClr val="bg1"/>
                </a:solidFill>
                <a:latin typeface="Poppins Black" panose="00000A00000000000000" pitchFamily="2" charset="0"/>
                <a:cs typeface="Poppins Black" panose="00000A00000000000000" pitchFamily="2" charset="0"/>
              </a:rPr>
              <a:t>Revenue Model</a:t>
            </a:r>
          </a:p>
        </p:txBody>
      </p:sp>
      <p:sp>
        <p:nvSpPr>
          <p:cNvPr id="7" name="TextBox 6">
            <a:extLst>
              <a:ext uri="{FF2B5EF4-FFF2-40B4-BE49-F238E27FC236}">
                <a16:creationId xmlns:a16="http://schemas.microsoft.com/office/drawing/2014/main" id="{1CF28CDB-08B4-A69C-9A91-45AC8283157F}"/>
              </a:ext>
            </a:extLst>
          </p:cNvPr>
          <p:cNvSpPr txBox="1"/>
          <p:nvPr/>
        </p:nvSpPr>
        <p:spPr>
          <a:xfrm>
            <a:off x="533400" y="2466592"/>
            <a:ext cx="10134600" cy="2646878"/>
          </a:xfrm>
          <a:prstGeom prst="rect">
            <a:avLst/>
          </a:prstGeom>
          <a:noFill/>
        </p:spPr>
        <p:txBody>
          <a:bodyPr wrap="square">
            <a:spAutoFit/>
          </a:bodyPr>
          <a:lstStyle/>
          <a:p>
            <a:pPr rtl="0">
              <a:spcBef>
                <a:spcPts val="0"/>
              </a:spcBef>
              <a:spcAft>
                <a:spcPts val="0"/>
              </a:spcAft>
            </a:pPr>
            <a:r>
              <a:rPr lang="en-US" sz="2800" b="1" i="0" u="none" strike="noStrike">
                <a:solidFill>
                  <a:schemeClr val="bg1"/>
                </a:solidFill>
                <a:effectLst/>
                <a:latin typeface="Poppins Medium" panose="00000600000000000000" pitchFamily="2" charset="0"/>
                <a:cs typeface="Poppins Medium" panose="00000600000000000000" pitchFamily="2" charset="0"/>
              </a:rPr>
              <a:t>Collaboration with Government (Expense)</a:t>
            </a:r>
            <a:endParaRPr lang="en-US" sz="2800" b="0">
              <a:solidFill>
                <a:schemeClr val="bg1"/>
              </a:solidFill>
              <a:effectLst/>
              <a:latin typeface="Poppins Medium" panose="00000600000000000000" pitchFamily="2" charset="0"/>
              <a:cs typeface="Poppins Medium" panose="00000600000000000000" pitchFamily="2" charset="0"/>
            </a:endParaRPr>
          </a:p>
          <a:p>
            <a:br>
              <a:rPr lang="en-US" sz="2400" b="0" i="0" u="none" strike="noStrike">
                <a:solidFill>
                  <a:schemeClr val="bg1"/>
                </a:solidFill>
                <a:effectLst/>
                <a:latin typeface="Poppins Medium" panose="00000600000000000000" pitchFamily="2" charset="0"/>
                <a:cs typeface="Poppins Medium" panose="00000600000000000000" pitchFamily="2" charset="0"/>
              </a:rPr>
            </a:br>
            <a:r>
              <a:rPr lang="en-US" sz="2400" b="0" i="0" u="none" strike="noStrike">
                <a:solidFill>
                  <a:schemeClr val="bg1"/>
                </a:solidFill>
                <a:effectLst/>
                <a:latin typeface="Poppins Medium" panose="00000600000000000000" pitchFamily="2" charset="0"/>
                <a:cs typeface="Poppins Medium" panose="00000600000000000000" pitchFamily="2" charset="0"/>
              </a:rPr>
              <a:t>The revenue model that we are focusing on is Tender based Revenue Sharing Model. </a:t>
            </a:r>
            <a:br>
              <a:rPr lang="en-US" sz="2400" b="0" i="0" u="none" strike="noStrike">
                <a:solidFill>
                  <a:schemeClr val="bg1"/>
                </a:solidFill>
                <a:effectLst/>
                <a:latin typeface="Poppins Medium" panose="00000600000000000000" pitchFamily="2" charset="0"/>
                <a:cs typeface="Poppins Medium" panose="00000600000000000000" pitchFamily="2" charset="0"/>
              </a:rPr>
            </a:br>
            <a:r>
              <a:rPr lang="en-US" sz="2400" b="0" i="0" u="none" strike="noStrike">
                <a:solidFill>
                  <a:schemeClr val="bg1"/>
                </a:solidFill>
                <a:effectLst/>
                <a:latin typeface="Poppins Medium" panose="00000600000000000000" pitchFamily="2" charset="0"/>
                <a:cs typeface="Poppins Medium" panose="00000600000000000000" pitchFamily="2" charset="0"/>
              </a:rPr>
              <a:t>An annual fee is paid in exchange for commercial access to the VMS System</a:t>
            </a:r>
            <a:r>
              <a:rPr lang="en-US" sz="2400" b="0" i="0" u="none" strike="noStrike">
                <a:solidFill>
                  <a:schemeClr val="bg1"/>
                </a:solidFill>
                <a:effectLst/>
                <a:latin typeface="Poppins Black" panose="00000A00000000000000" pitchFamily="2" charset="0"/>
                <a:cs typeface="Poppins Black" panose="00000A00000000000000" pitchFamily="2" charset="0"/>
              </a:rPr>
              <a:t>. </a:t>
            </a:r>
            <a:br>
              <a:rPr lang="en-US" sz="1800" b="0" i="0" u="none" strike="noStrike">
                <a:solidFill>
                  <a:srgbClr val="000000"/>
                </a:solidFill>
                <a:effectLst/>
                <a:latin typeface="DM Sans" panose="020B0604020202020204" pitchFamily="2" charset="0"/>
              </a:rPr>
            </a:br>
            <a:endParaRPr lang="en-IN"/>
          </a:p>
        </p:txBody>
      </p:sp>
    </p:spTree>
    <p:extLst>
      <p:ext uri="{BB962C8B-B14F-4D97-AF65-F5344CB8AC3E}">
        <p14:creationId xmlns:p14="http://schemas.microsoft.com/office/powerpoint/2010/main" val="11887412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13</Slides>
  <Notes>2</Notes>
  <HiddenSlides>1</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Who are we?</vt:lpstr>
      <vt:lpstr>Understanding DOOH</vt:lpstr>
      <vt:lpstr>The Problem</vt:lpstr>
      <vt:lpstr>The Solution</vt:lpstr>
      <vt:lpstr>Market Size and Growth</vt:lpstr>
      <vt:lpstr>Benefits Over Traditional Advertising</vt:lpstr>
      <vt:lpstr>Problems with DOOH</vt:lpstr>
      <vt:lpstr>Revenue Model</vt:lpstr>
      <vt:lpstr>PowerPoint Presentation</vt:lpstr>
      <vt:lpstr>Fundamentals of Revenue Model</vt:lpstr>
      <vt:lpstr>Our Long-Term Vision </vt:lpstr>
      <vt:lpstr>Current Status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Promoet Media</dc:title>
  <dc:creator>Sanil Badkul</dc:creator>
  <cp:revision>1</cp:revision>
  <dcterms:created xsi:type="dcterms:W3CDTF">2023-03-10T08:01:49Z</dcterms:created>
  <dcterms:modified xsi:type="dcterms:W3CDTF">2023-04-11T06:11:04Z</dcterms:modified>
</cp:coreProperties>
</file>